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41.jpg" ContentType="image/jpeg"/>
  <Override PartName="/ppt/media/image42.jpg" ContentType="image/jpeg"/>
  <Override PartName="/ppt/media/audio1.bin" ContentType="audio/unknown"/>
  <Override PartName="/ppt/media/audio2.bin" ContentType="audi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1" r:id="rId2"/>
    <p:sldMasterId id="2147483653" r:id="rId3"/>
    <p:sldMasterId id="2147483723" r:id="rId4"/>
  </p:sldMasterIdLst>
  <p:notesMasterIdLst>
    <p:notesMasterId r:id="rId50"/>
  </p:notesMasterIdLst>
  <p:handoutMasterIdLst>
    <p:handoutMasterId r:id="rId51"/>
  </p:handoutMasterIdLst>
  <p:sldIdLst>
    <p:sldId id="256" r:id="rId5"/>
    <p:sldId id="258" r:id="rId6"/>
    <p:sldId id="355" r:id="rId7"/>
    <p:sldId id="359" r:id="rId8"/>
    <p:sldId id="356" r:id="rId9"/>
    <p:sldId id="357" r:id="rId10"/>
    <p:sldId id="265" r:id="rId11"/>
    <p:sldId id="360" r:id="rId12"/>
    <p:sldId id="361" r:id="rId13"/>
    <p:sldId id="362" r:id="rId14"/>
    <p:sldId id="363" r:id="rId15"/>
    <p:sldId id="365" r:id="rId16"/>
    <p:sldId id="375" r:id="rId17"/>
    <p:sldId id="366" r:id="rId18"/>
    <p:sldId id="368" r:id="rId19"/>
    <p:sldId id="369" r:id="rId20"/>
    <p:sldId id="370" r:id="rId21"/>
    <p:sldId id="364" r:id="rId22"/>
    <p:sldId id="358" r:id="rId23"/>
    <p:sldId id="367" r:id="rId24"/>
    <p:sldId id="267" r:id="rId25"/>
    <p:sldId id="328" r:id="rId26"/>
    <p:sldId id="315" r:id="rId27"/>
    <p:sldId id="316" r:id="rId28"/>
    <p:sldId id="329" r:id="rId29"/>
    <p:sldId id="371" r:id="rId30"/>
    <p:sldId id="372" r:id="rId31"/>
    <p:sldId id="373" r:id="rId32"/>
    <p:sldId id="317" r:id="rId33"/>
    <p:sldId id="318" r:id="rId34"/>
    <p:sldId id="319" r:id="rId35"/>
    <p:sldId id="374" r:id="rId36"/>
    <p:sldId id="331" r:id="rId37"/>
    <p:sldId id="332" r:id="rId38"/>
    <p:sldId id="333" r:id="rId39"/>
    <p:sldId id="320" r:id="rId40"/>
    <p:sldId id="322" r:id="rId41"/>
    <p:sldId id="314" r:id="rId42"/>
    <p:sldId id="323" r:id="rId43"/>
    <p:sldId id="330" r:id="rId44"/>
    <p:sldId id="336" r:id="rId45"/>
    <p:sldId id="337" r:id="rId46"/>
    <p:sldId id="338" r:id="rId47"/>
    <p:sldId id="344" r:id="rId48"/>
    <p:sldId id="325" r:id="rId4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65" autoAdjust="0"/>
  </p:normalViewPr>
  <p:slideViewPr>
    <p:cSldViewPr>
      <p:cViewPr varScale="1">
        <p:scale>
          <a:sx n="68" d="100"/>
          <a:sy n="68" d="100"/>
        </p:scale>
        <p:origin x="462" y="60"/>
      </p:cViewPr>
      <p:guideLst>
        <p:guide orient="horz" pos="2160"/>
        <p:guide pos="3840"/>
      </p:guideLst>
    </p:cSldViewPr>
  </p:slideViewPr>
  <p:notesTextViewPr>
    <p:cViewPr>
      <p:scale>
        <a:sx n="100" d="100"/>
        <a:sy n="100" d="100"/>
      </p:scale>
      <p:origin x="0" y="0"/>
    </p:cViewPr>
  </p:notesTextViewPr>
  <p:notesViewPr>
    <p:cSldViewPr>
      <p:cViewPr varScale="1">
        <p:scale>
          <a:sx n="85" d="100"/>
          <a:sy n="85" d="100"/>
        </p:scale>
        <p:origin x="-132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1F9739-5A4D-4706-831D-02099A4566BC}" type="doc">
      <dgm:prSet loTypeId="urn:diagrams.loki3.com/VaryingWidthList+Icon" loCatId="list" qsTypeId="urn:microsoft.com/office/officeart/2005/8/quickstyle/3d2#17" qsCatId="3D" csTypeId="urn:microsoft.com/office/officeart/2005/8/colors/accent1_5" csCatId="accent1" phldr="1"/>
      <dgm:spPr/>
      <dgm:t>
        <a:bodyPr/>
        <a:lstStyle/>
        <a:p>
          <a:endParaRPr lang="zh-CN" altLang="en-US"/>
        </a:p>
      </dgm:t>
    </dgm:pt>
    <dgm:pt modelId="{66A6B488-1E8D-4B9F-8B26-79500471C99B}">
      <dgm:prSet custT="1"/>
      <dgm:spPr>
        <a:solidFill>
          <a:srgbClr val="002060"/>
        </a:solidFill>
      </dgm:spPr>
      <dgm:t>
        <a:bodyPr/>
        <a:lstStyle/>
        <a:p>
          <a:pPr algn="l"/>
          <a:r>
            <a:rPr lang="en-US" altLang="zh-CN" sz="40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DES</a:t>
          </a:r>
          <a:r>
            <a:rPr lang="zh-CN" altLang="en-US" sz="40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en-US" altLang="zh-CN" sz="40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3DES</a:t>
          </a:r>
          <a:r>
            <a:rPr lang="zh-CN" altLang="en-US" sz="40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en-US" altLang="zh-CN" sz="40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AES</a:t>
          </a:r>
          <a:r>
            <a:rPr lang="zh-CN" altLang="en-US" sz="40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en-US" altLang="zh-CN" sz="40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IDEA</a:t>
          </a:r>
          <a:r>
            <a:rPr lang="zh-CN" altLang="en-US" sz="40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en-US" altLang="zh-CN" sz="40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Bluefish</a:t>
          </a:r>
          <a:r>
            <a:rPr lang="zh-CN" altLang="en-US" sz="40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en-US" altLang="zh-CN" sz="40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RC</a:t>
          </a:r>
        </a:p>
      </dgm:t>
    </dgm:pt>
    <dgm:pt modelId="{A5B532D1-6FBE-476C-A36C-B7B0CE3BB05D}" type="parTrans" cxnId="{3327FE8D-46E5-41E0-9FF1-7F0F4B9F5030}">
      <dgm:prSet/>
      <dgm:spPr/>
      <dgm:t>
        <a:bodyPr/>
        <a:lstStyle/>
        <a:p>
          <a:endParaRPr lang="zh-CN" altLang="en-US"/>
        </a:p>
      </dgm:t>
    </dgm:pt>
    <dgm:pt modelId="{DD98DF26-52C3-49C1-B12F-ED145BFEC8BF}" type="sibTrans" cxnId="{3327FE8D-46E5-41E0-9FF1-7F0F4B9F5030}">
      <dgm:prSet/>
      <dgm:spPr/>
      <dgm:t>
        <a:bodyPr/>
        <a:lstStyle/>
        <a:p>
          <a:endParaRPr lang="zh-CN" altLang="en-US"/>
        </a:p>
      </dgm:t>
    </dgm:pt>
    <dgm:pt modelId="{C31BD4F1-C023-47AE-B115-9628577EB907}" type="pres">
      <dgm:prSet presAssocID="{D41F9739-5A4D-4706-831D-02099A4566BC}" presName="Name0" presStyleCnt="0">
        <dgm:presLayoutVars>
          <dgm:resizeHandles/>
        </dgm:presLayoutVars>
      </dgm:prSet>
      <dgm:spPr/>
    </dgm:pt>
    <dgm:pt modelId="{EDA37F3F-6CF0-47E0-BB66-DF3321B26358}" type="pres">
      <dgm:prSet presAssocID="{66A6B488-1E8D-4B9F-8B26-79500471C99B}" presName="text" presStyleLbl="node1" presStyleIdx="0" presStyleCnt="1" custScaleX="111472" custLinFactNeighborX="-1030" custLinFactNeighborY="-618">
        <dgm:presLayoutVars>
          <dgm:bulletEnabled val="1"/>
        </dgm:presLayoutVars>
      </dgm:prSet>
      <dgm:spPr/>
    </dgm:pt>
  </dgm:ptLst>
  <dgm:cxnLst>
    <dgm:cxn modelId="{F30CF22D-C561-4025-A939-85FC8C1F47D6}" type="presOf" srcId="{D41F9739-5A4D-4706-831D-02099A4566BC}" destId="{C31BD4F1-C023-47AE-B115-9628577EB907}" srcOrd="0" destOrd="0" presId="urn:diagrams.loki3.com/VaryingWidthList+Icon"/>
    <dgm:cxn modelId="{ED805561-18AC-4490-B5DC-44C6D5A8DA75}" type="presOf" srcId="{66A6B488-1E8D-4B9F-8B26-79500471C99B}" destId="{EDA37F3F-6CF0-47E0-BB66-DF3321B26358}" srcOrd="0" destOrd="0" presId="urn:diagrams.loki3.com/VaryingWidthList+Icon"/>
    <dgm:cxn modelId="{3327FE8D-46E5-41E0-9FF1-7F0F4B9F5030}" srcId="{D41F9739-5A4D-4706-831D-02099A4566BC}" destId="{66A6B488-1E8D-4B9F-8B26-79500471C99B}" srcOrd="0" destOrd="0" parTransId="{A5B532D1-6FBE-476C-A36C-B7B0CE3BB05D}" sibTransId="{DD98DF26-52C3-49C1-B12F-ED145BFEC8BF}"/>
    <dgm:cxn modelId="{FC42A46C-D5F5-4881-9492-298F7F15D101}" type="presParOf" srcId="{C31BD4F1-C023-47AE-B115-9628577EB907}" destId="{EDA37F3F-6CF0-47E0-BB66-DF3321B26358}" srcOrd="0" destOrd="0" presId="urn:diagrams.loki3.com/VaryingWidthList+Icon"/>
  </dgm:cxnLst>
  <dgm:bg>
    <a:solidFill>
      <a:srgbClr val="002060"/>
    </a:solid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1F9739-5A4D-4706-831D-02099A4566BC}" type="doc">
      <dgm:prSet loTypeId="urn:diagrams.loki3.com/VaryingWidthList+Icon" loCatId="list" qsTypeId="urn:microsoft.com/office/officeart/2005/8/quickstyle/3d2#18" qsCatId="3D" csTypeId="urn:microsoft.com/office/officeart/2005/8/colors/colorful5" csCatId="colorful" phldr="1"/>
      <dgm:spPr/>
      <dgm:t>
        <a:bodyPr/>
        <a:lstStyle/>
        <a:p>
          <a:endParaRPr lang="zh-CN" altLang="en-US"/>
        </a:p>
      </dgm:t>
    </dgm:pt>
    <dgm:pt modelId="{66A6B488-1E8D-4B9F-8B26-79500471C99B}">
      <dgm:prSet custT="1"/>
      <dgm:spPr>
        <a:solidFill>
          <a:srgbClr val="0070C0"/>
        </a:solidFill>
      </dgm:spPr>
      <dgm:t>
        <a:bodyPr/>
        <a:lstStyle/>
        <a:p>
          <a:pPr algn="ctr"/>
          <a:r>
            <a:rPr lang="en-US" altLang="zh-CN" sz="4000" b="1" dirty="0" err="1">
              <a:solidFill>
                <a:srgbClr val="FF0000"/>
              </a:solidFill>
              <a:effectLst/>
              <a:latin typeface="+mj-lt"/>
              <a:ea typeface="+mn-ea"/>
            </a:rPr>
            <a:t>Diffie</a:t>
          </a:r>
          <a:r>
            <a:rPr lang="en-US" altLang="zh-CN" sz="4000" b="1" dirty="0">
              <a:solidFill>
                <a:srgbClr val="FF0000"/>
              </a:solidFill>
              <a:effectLst/>
              <a:latin typeface="+mj-lt"/>
              <a:ea typeface="+mn-ea"/>
            </a:rPr>
            <a:t>-Hellman</a:t>
          </a:r>
          <a:r>
            <a:rPr lang="zh-CN" altLang="en-US" sz="4000" b="1" dirty="0">
              <a:solidFill>
                <a:schemeClr val="bg1"/>
              </a:solidFill>
              <a:effectLst/>
              <a:latin typeface="Times New Roman" panose="02020603050405020304" pitchFamily="18" charset="0"/>
              <a:ea typeface="+mn-ea"/>
              <a:cs typeface="Times New Roman" panose="02020603050405020304" pitchFamily="18" charset="0"/>
            </a:rPr>
            <a:t>、</a:t>
          </a:r>
          <a:r>
            <a:rPr lang="en-US" altLang="zh-CN" sz="4000" b="1" dirty="0">
              <a:solidFill>
                <a:srgbClr val="00B050"/>
              </a:solidFill>
              <a:effectLst/>
              <a:latin typeface="+mj-lt"/>
              <a:ea typeface="+mn-ea"/>
            </a:rPr>
            <a:t>RSA</a:t>
          </a:r>
          <a:r>
            <a:rPr lang="zh-CN" altLang="en-US" sz="4000" b="1" dirty="0">
              <a:solidFill>
                <a:schemeClr val="bg1"/>
              </a:solidFill>
              <a:effectLst/>
              <a:latin typeface="+mj-lt"/>
              <a:ea typeface="+mn-ea"/>
            </a:rPr>
            <a:t>、</a:t>
          </a:r>
          <a:r>
            <a:rPr lang="en-US" altLang="zh-CN" sz="4000" b="1" dirty="0" err="1">
              <a:solidFill>
                <a:schemeClr val="bg1"/>
              </a:solidFill>
              <a:effectLst/>
              <a:latin typeface="+mj-lt"/>
              <a:ea typeface="+mn-ea"/>
            </a:rPr>
            <a:t>ElGamal</a:t>
          </a:r>
          <a:r>
            <a:rPr lang="zh-CN" altLang="en-US" sz="4000" b="1" dirty="0">
              <a:solidFill>
                <a:schemeClr val="bg1"/>
              </a:solidFill>
              <a:effectLst/>
              <a:latin typeface="Times New Roman" panose="02020603050405020304" pitchFamily="18" charset="0"/>
              <a:ea typeface="+mn-ea"/>
              <a:cs typeface="Times New Roman" panose="02020603050405020304" pitchFamily="18" charset="0"/>
            </a:rPr>
            <a:t>、</a:t>
          </a:r>
          <a:r>
            <a:rPr lang="en-US" altLang="zh-CN" sz="4000" b="1" dirty="0">
              <a:solidFill>
                <a:schemeClr val="bg1"/>
              </a:solidFill>
              <a:effectLst/>
              <a:latin typeface="Times New Roman" panose="02020603050405020304" pitchFamily="18" charset="0"/>
              <a:ea typeface="+mn-ea"/>
              <a:cs typeface="Times New Roman" panose="02020603050405020304" pitchFamily="18" charset="0"/>
            </a:rPr>
            <a:t>ECC</a:t>
          </a:r>
        </a:p>
      </dgm:t>
    </dgm:pt>
    <dgm:pt modelId="{A5B532D1-6FBE-476C-A36C-B7B0CE3BB05D}" type="parTrans" cxnId="{3327FE8D-46E5-41E0-9FF1-7F0F4B9F5030}">
      <dgm:prSet/>
      <dgm:spPr/>
      <dgm:t>
        <a:bodyPr/>
        <a:lstStyle/>
        <a:p>
          <a:endParaRPr lang="zh-CN" altLang="en-US"/>
        </a:p>
      </dgm:t>
    </dgm:pt>
    <dgm:pt modelId="{DD98DF26-52C3-49C1-B12F-ED145BFEC8BF}" type="sibTrans" cxnId="{3327FE8D-46E5-41E0-9FF1-7F0F4B9F5030}">
      <dgm:prSet/>
      <dgm:spPr/>
      <dgm:t>
        <a:bodyPr/>
        <a:lstStyle/>
        <a:p>
          <a:endParaRPr lang="zh-CN" altLang="en-US"/>
        </a:p>
      </dgm:t>
    </dgm:pt>
    <dgm:pt modelId="{C31BD4F1-C023-47AE-B115-9628577EB907}" type="pres">
      <dgm:prSet presAssocID="{D41F9739-5A4D-4706-831D-02099A4566BC}" presName="Name0" presStyleCnt="0">
        <dgm:presLayoutVars>
          <dgm:resizeHandles/>
        </dgm:presLayoutVars>
      </dgm:prSet>
      <dgm:spPr/>
    </dgm:pt>
    <dgm:pt modelId="{EDA37F3F-6CF0-47E0-BB66-DF3321B26358}" type="pres">
      <dgm:prSet presAssocID="{66A6B488-1E8D-4B9F-8B26-79500471C99B}" presName="text" presStyleLbl="node1" presStyleIdx="0" presStyleCnt="1" custScaleX="111472" custLinFactNeighborX="-1089" custLinFactNeighborY="-11976">
        <dgm:presLayoutVars>
          <dgm:bulletEnabled val="1"/>
        </dgm:presLayoutVars>
      </dgm:prSet>
      <dgm:spPr/>
    </dgm:pt>
  </dgm:ptLst>
  <dgm:cxnLst>
    <dgm:cxn modelId="{819A5F00-D705-46EC-A50D-65D699B62A2D}" type="presOf" srcId="{D41F9739-5A4D-4706-831D-02099A4566BC}" destId="{C31BD4F1-C023-47AE-B115-9628577EB907}" srcOrd="0" destOrd="0" presId="urn:diagrams.loki3.com/VaryingWidthList+Icon"/>
    <dgm:cxn modelId="{B2CE3811-C2EC-4983-9CDE-F5E06D1330EA}" type="presOf" srcId="{66A6B488-1E8D-4B9F-8B26-79500471C99B}" destId="{EDA37F3F-6CF0-47E0-BB66-DF3321B26358}" srcOrd="0" destOrd="0" presId="urn:diagrams.loki3.com/VaryingWidthList+Icon"/>
    <dgm:cxn modelId="{3327FE8D-46E5-41E0-9FF1-7F0F4B9F5030}" srcId="{D41F9739-5A4D-4706-831D-02099A4566BC}" destId="{66A6B488-1E8D-4B9F-8B26-79500471C99B}" srcOrd="0" destOrd="0" parTransId="{A5B532D1-6FBE-476C-A36C-B7B0CE3BB05D}" sibTransId="{DD98DF26-52C3-49C1-B12F-ED145BFEC8BF}"/>
    <dgm:cxn modelId="{37D84D0A-6710-45A3-9C8D-B6D2846F739B}" type="presParOf" srcId="{C31BD4F1-C023-47AE-B115-9628577EB907}" destId="{EDA37F3F-6CF0-47E0-BB66-DF3321B26358}" srcOrd="0" destOrd="0" presId="urn:diagrams.loki3.com/VaryingWidthList+Icon"/>
  </dgm:cxnLst>
  <dgm:bg>
    <a:solidFill>
      <a:srgbClr val="0070C0"/>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1F9739-5A4D-4706-831D-02099A4566BC}" type="doc">
      <dgm:prSet loTypeId="urn:diagrams.loki3.com/VaryingWidthList+Icon" loCatId="list" qsTypeId="urn:microsoft.com/office/officeart/2005/8/quickstyle/3d2#20" qsCatId="3D" csTypeId="urn:microsoft.com/office/officeart/2005/8/colors/accent1_5" csCatId="accent1" phldr="1"/>
      <dgm:spPr/>
      <dgm:t>
        <a:bodyPr/>
        <a:lstStyle/>
        <a:p>
          <a:endParaRPr lang="zh-CN" altLang="en-US"/>
        </a:p>
      </dgm:t>
    </dgm:pt>
    <dgm:pt modelId="{BE987FB2-2CF8-4BC7-944A-B810F64FA5BD}">
      <dgm:prSet custT="1"/>
      <dgm:spPr>
        <a:solidFill>
          <a:srgbClr val="002060"/>
        </a:solidFill>
      </dgm:spPr>
      <dgm:t>
        <a:bodyPr/>
        <a:lstStyle/>
        <a:p>
          <a:pPr algn="ctr"/>
          <a:r>
            <a:rPr lang="zh-CN" altLang="en-US" sz="3600" b="1" dirty="0">
              <a:solidFill>
                <a:schemeClr val="bg1"/>
              </a:solidFill>
              <a:effectLst/>
              <a:latin typeface="Times New Roman" panose="02020603050405020304" pitchFamily="18" charset="0"/>
              <a:ea typeface="+mn-ea"/>
              <a:cs typeface="Times New Roman" panose="02020603050405020304" pitchFamily="18" charset="0"/>
            </a:rPr>
            <a:t>完整性</a:t>
          </a:r>
          <a:endParaRPr lang="en-US" altLang="zh-CN" sz="3600" b="1" dirty="0">
            <a:solidFill>
              <a:schemeClr val="bg1"/>
            </a:solidFill>
            <a:effectLst/>
            <a:latin typeface="Times New Roman" panose="02020603050405020304" pitchFamily="18" charset="0"/>
            <a:ea typeface="+mn-ea"/>
            <a:cs typeface="Times New Roman" panose="02020603050405020304" pitchFamily="18" charset="0"/>
          </a:endParaRPr>
        </a:p>
      </dgm:t>
    </dgm:pt>
    <dgm:pt modelId="{831CA990-8FE3-429E-A809-8348131FCF80}" type="parTrans" cxnId="{4285DFA4-B93D-40ED-B937-8AFB95BECAEF}">
      <dgm:prSet/>
      <dgm:spPr/>
      <dgm:t>
        <a:bodyPr/>
        <a:lstStyle/>
        <a:p>
          <a:endParaRPr lang="zh-CN" altLang="en-US"/>
        </a:p>
      </dgm:t>
    </dgm:pt>
    <dgm:pt modelId="{02FDA07D-28E1-4418-92A0-FE7EF5147357}" type="sibTrans" cxnId="{4285DFA4-B93D-40ED-B937-8AFB95BECAEF}">
      <dgm:prSet/>
      <dgm:spPr/>
      <dgm:t>
        <a:bodyPr/>
        <a:lstStyle/>
        <a:p>
          <a:endParaRPr lang="zh-CN" altLang="en-US"/>
        </a:p>
      </dgm:t>
    </dgm:pt>
    <dgm:pt modelId="{66A6B488-1E8D-4B9F-8B26-79500471C99B}">
      <dgm:prSet custT="1"/>
      <dgm:spPr>
        <a:solidFill>
          <a:srgbClr val="0070C0"/>
        </a:solidFill>
      </dgm:spPr>
      <dgm:t>
        <a:bodyPr/>
        <a:lstStyle/>
        <a:p>
          <a:pPr algn="ctr"/>
          <a:r>
            <a:rPr lang="zh-CN" altLang="en-US" sz="3600" b="1" dirty="0">
              <a:solidFill>
                <a:schemeClr val="bg1"/>
              </a:solidFill>
              <a:effectLst/>
              <a:latin typeface="Times New Roman" panose="02020603050405020304" pitchFamily="18" charset="0"/>
              <a:ea typeface="+mn-ea"/>
              <a:cs typeface="Times New Roman" panose="02020603050405020304" pitchFamily="18" charset="0"/>
            </a:rPr>
            <a:t>身份认证</a:t>
          </a:r>
          <a:endParaRPr lang="en-US" altLang="zh-CN" sz="3600" b="1" dirty="0">
            <a:solidFill>
              <a:schemeClr val="bg1"/>
            </a:solidFill>
            <a:effectLst/>
            <a:latin typeface="Times New Roman" panose="02020603050405020304" pitchFamily="18" charset="0"/>
            <a:ea typeface="+mn-ea"/>
            <a:cs typeface="Times New Roman" panose="02020603050405020304" pitchFamily="18" charset="0"/>
          </a:endParaRPr>
        </a:p>
      </dgm:t>
    </dgm:pt>
    <dgm:pt modelId="{DD98DF26-52C3-49C1-B12F-ED145BFEC8BF}" type="sibTrans" cxnId="{3327FE8D-46E5-41E0-9FF1-7F0F4B9F5030}">
      <dgm:prSet/>
      <dgm:spPr/>
      <dgm:t>
        <a:bodyPr/>
        <a:lstStyle/>
        <a:p>
          <a:endParaRPr lang="zh-CN" altLang="en-US"/>
        </a:p>
      </dgm:t>
    </dgm:pt>
    <dgm:pt modelId="{A5B532D1-6FBE-476C-A36C-B7B0CE3BB05D}" type="parTrans" cxnId="{3327FE8D-46E5-41E0-9FF1-7F0F4B9F5030}">
      <dgm:prSet/>
      <dgm:spPr/>
      <dgm:t>
        <a:bodyPr/>
        <a:lstStyle/>
        <a:p>
          <a:endParaRPr lang="zh-CN" altLang="en-US"/>
        </a:p>
      </dgm:t>
    </dgm:pt>
    <dgm:pt modelId="{C31BD4F1-C023-47AE-B115-9628577EB907}" type="pres">
      <dgm:prSet presAssocID="{D41F9739-5A4D-4706-831D-02099A4566BC}" presName="Name0" presStyleCnt="0">
        <dgm:presLayoutVars>
          <dgm:resizeHandles/>
        </dgm:presLayoutVars>
      </dgm:prSet>
      <dgm:spPr/>
    </dgm:pt>
    <dgm:pt modelId="{EDA37F3F-6CF0-47E0-BB66-DF3321B26358}" type="pres">
      <dgm:prSet presAssocID="{66A6B488-1E8D-4B9F-8B26-79500471C99B}" presName="text" presStyleLbl="node1" presStyleIdx="0" presStyleCnt="2" custScaleX="247432" custLinFactX="-450735" custLinFactY="-161885" custLinFactNeighborX="-500000" custLinFactNeighborY="-200000">
        <dgm:presLayoutVars>
          <dgm:bulletEnabled val="1"/>
        </dgm:presLayoutVars>
      </dgm:prSet>
      <dgm:spPr/>
    </dgm:pt>
    <dgm:pt modelId="{08BB6E8C-56F8-4C80-8D75-51614281112B}" type="pres">
      <dgm:prSet presAssocID="{DD98DF26-52C3-49C1-B12F-ED145BFEC8BF}" presName="space" presStyleCnt="0"/>
      <dgm:spPr/>
    </dgm:pt>
    <dgm:pt modelId="{FBE701FD-AB31-4F43-8C5F-A424F5D7E499}" type="pres">
      <dgm:prSet presAssocID="{BE987FB2-2CF8-4BC7-944A-B810F64FA5BD}" presName="text" presStyleLbl="node1" presStyleIdx="1" presStyleCnt="2" custScaleX="147539" custLinFactNeighborX="28824" custLinFactNeighborY="28704">
        <dgm:presLayoutVars>
          <dgm:bulletEnabled val="1"/>
        </dgm:presLayoutVars>
      </dgm:prSet>
      <dgm:spPr/>
    </dgm:pt>
  </dgm:ptLst>
  <dgm:cxnLst>
    <dgm:cxn modelId="{B22B3A09-9761-408E-BC43-4C32509785D6}" type="presOf" srcId="{BE987FB2-2CF8-4BC7-944A-B810F64FA5BD}" destId="{FBE701FD-AB31-4F43-8C5F-A424F5D7E499}" srcOrd="0" destOrd="0" presId="urn:diagrams.loki3.com/VaryingWidthList+Icon"/>
    <dgm:cxn modelId="{3327FE8D-46E5-41E0-9FF1-7F0F4B9F5030}" srcId="{D41F9739-5A4D-4706-831D-02099A4566BC}" destId="{66A6B488-1E8D-4B9F-8B26-79500471C99B}" srcOrd="0" destOrd="0" parTransId="{A5B532D1-6FBE-476C-A36C-B7B0CE3BB05D}" sibTransId="{DD98DF26-52C3-49C1-B12F-ED145BFEC8BF}"/>
    <dgm:cxn modelId="{4285DFA4-B93D-40ED-B937-8AFB95BECAEF}" srcId="{D41F9739-5A4D-4706-831D-02099A4566BC}" destId="{BE987FB2-2CF8-4BC7-944A-B810F64FA5BD}" srcOrd="1" destOrd="0" parTransId="{831CA990-8FE3-429E-A809-8348131FCF80}" sibTransId="{02FDA07D-28E1-4418-92A0-FE7EF5147357}"/>
    <dgm:cxn modelId="{E37015AD-BE09-4B9A-B28E-FE2D8A7ACF73}" type="presOf" srcId="{66A6B488-1E8D-4B9F-8B26-79500471C99B}" destId="{EDA37F3F-6CF0-47E0-BB66-DF3321B26358}" srcOrd="0" destOrd="0" presId="urn:diagrams.loki3.com/VaryingWidthList+Icon"/>
    <dgm:cxn modelId="{BD8DC8FA-AAA3-473B-B813-5360264BEADC}" type="presOf" srcId="{D41F9739-5A4D-4706-831D-02099A4566BC}" destId="{C31BD4F1-C023-47AE-B115-9628577EB907}" srcOrd="0" destOrd="0" presId="urn:diagrams.loki3.com/VaryingWidthList+Icon"/>
    <dgm:cxn modelId="{674542F8-C413-4BC4-A241-EE7BA0962354}" type="presParOf" srcId="{C31BD4F1-C023-47AE-B115-9628577EB907}" destId="{EDA37F3F-6CF0-47E0-BB66-DF3321B26358}" srcOrd="0" destOrd="0" presId="urn:diagrams.loki3.com/VaryingWidthList+Icon"/>
    <dgm:cxn modelId="{FE543A70-FCC5-4D74-B8A0-C68A2629B7D8}" type="presParOf" srcId="{C31BD4F1-C023-47AE-B115-9628577EB907}" destId="{08BB6E8C-56F8-4C80-8D75-51614281112B}" srcOrd="1" destOrd="0" presId="urn:diagrams.loki3.com/VaryingWidthList+Icon"/>
    <dgm:cxn modelId="{8BD017AF-A09D-4519-806A-98F5C66FF184}" type="presParOf" srcId="{C31BD4F1-C023-47AE-B115-9628577EB907}" destId="{FBE701FD-AB31-4F43-8C5F-A424F5D7E499}" srcOrd="2" destOrd="0" presId="urn:diagrams.loki3.com/VaryingWidthLis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1F9739-5A4D-4706-831D-02099A4566BC}" type="doc">
      <dgm:prSet loTypeId="urn:diagrams.loki3.com/VaryingWidthList+Icon" loCatId="list" qsTypeId="urn:microsoft.com/office/officeart/2005/8/quickstyle/3d2#19" qsCatId="3D" csTypeId="urn:microsoft.com/office/officeart/2005/8/colors/accent2_5" csCatId="accent2" phldr="1"/>
      <dgm:spPr/>
      <dgm:t>
        <a:bodyPr/>
        <a:lstStyle/>
        <a:p>
          <a:endParaRPr lang="zh-CN" altLang="en-US"/>
        </a:p>
      </dgm:t>
    </dgm:pt>
    <dgm:pt modelId="{66A6B488-1E8D-4B9F-8B26-79500471C99B}">
      <dgm:prSet custT="1"/>
      <dgm:spPr>
        <a:solidFill>
          <a:srgbClr val="FF0000"/>
        </a:solidFill>
      </dgm:spPr>
      <dgm:t>
        <a:bodyPr/>
        <a:lstStyle/>
        <a:p>
          <a:pPr algn="ctr"/>
          <a:r>
            <a:rPr lang="en-US" altLang="zh-CN" sz="3600" b="1" dirty="0">
              <a:solidFill>
                <a:schemeClr val="bg1"/>
              </a:solidFill>
              <a:effectLst/>
              <a:latin typeface="Times New Roman" panose="02020603050405020304" pitchFamily="18" charset="0"/>
              <a:ea typeface="+mn-ea"/>
              <a:cs typeface="Times New Roman" panose="02020603050405020304" pitchFamily="18" charset="0"/>
            </a:rPr>
            <a:t>MD5</a:t>
          </a:r>
        </a:p>
      </dgm:t>
    </dgm:pt>
    <dgm:pt modelId="{A5B532D1-6FBE-476C-A36C-B7B0CE3BB05D}" type="parTrans" cxnId="{3327FE8D-46E5-41E0-9FF1-7F0F4B9F5030}">
      <dgm:prSet/>
      <dgm:spPr/>
      <dgm:t>
        <a:bodyPr/>
        <a:lstStyle/>
        <a:p>
          <a:endParaRPr lang="zh-CN" altLang="en-US"/>
        </a:p>
      </dgm:t>
    </dgm:pt>
    <dgm:pt modelId="{DD98DF26-52C3-49C1-B12F-ED145BFEC8BF}" type="sibTrans" cxnId="{3327FE8D-46E5-41E0-9FF1-7F0F4B9F5030}">
      <dgm:prSet/>
      <dgm:spPr/>
      <dgm:t>
        <a:bodyPr/>
        <a:lstStyle/>
        <a:p>
          <a:endParaRPr lang="zh-CN" altLang="en-US"/>
        </a:p>
      </dgm:t>
    </dgm:pt>
    <dgm:pt modelId="{E428E90D-AD27-4222-85BE-98D00868522F}">
      <dgm:prSet custT="1"/>
      <dgm:spPr>
        <a:solidFill>
          <a:srgbClr val="C00000"/>
        </a:solidFill>
      </dgm:spPr>
      <dgm:t>
        <a:bodyPr/>
        <a:lstStyle/>
        <a:p>
          <a:pPr algn="ctr"/>
          <a:r>
            <a:rPr lang="en-US" altLang="zh-CN" sz="3600" b="1" dirty="0">
              <a:solidFill>
                <a:schemeClr val="bg1"/>
              </a:solidFill>
              <a:effectLst/>
              <a:latin typeface="Times New Roman" panose="02020603050405020304" pitchFamily="18" charset="0"/>
              <a:ea typeface="+mn-ea"/>
              <a:cs typeface="Times New Roman" panose="02020603050405020304" pitchFamily="18" charset="0"/>
            </a:rPr>
            <a:t>SHA-1</a:t>
          </a:r>
        </a:p>
      </dgm:t>
    </dgm:pt>
    <dgm:pt modelId="{3D02895E-2DDA-4D9C-B043-81361FF272AC}" type="parTrans" cxnId="{430C3CD9-1F14-4A7E-910A-E15921035CED}">
      <dgm:prSet/>
      <dgm:spPr/>
      <dgm:t>
        <a:bodyPr/>
        <a:lstStyle/>
        <a:p>
          <a:endParaRPr lang="zh-CN" altLang="en-US"/>
        </a:p>
      </dgm:t>
    </dgm:pt>
    <dgm:pt modelId="{7D9C68C7-A96A-4CCB-8C0B-53FCEF69B918}" type="sibTrans" cxnId="{430C3CD9-1F14-4A7E-910A-E15921035CED}">
      <dgm:prSet/>
      <dgm:spPr/>
      <dgm:t>
        <a:bodyPr/>
        <a:lstStyle/>
        <a:p>
          <a:endParaRPr lang="zh-CN" altLang="en-US"/>
        </a:p>
      </dgm:t>
    </dgm:pt>
    <dgm:pt modelId="{C31BD4F1-C023-47AE-B115-9628577EB907}" type="pres">
      <dgm:prSet presAssocID="{D41F9739-5A4D-4706-831D-02099A4566BC}" presName="Name0" presStyleCnt="0">
        <dgm:presLayoutVars>
          <dgm:resizeHandles/>
        </dgm:presLayoutVars>
      </dgm:prSet>
      <dgm:spPr/>
    </dgm:pt>
    <dgm:pt modelId="{EDA37F3F-6CF0-47E0-BB66-DF3321B26358}" type="pres">
      <dgm:prSet presAssocID="{66A6B488-1E8D-4B9F-8B26-79500471C99B}" presName="text" presStyleLbl="node1" presStyleIdx="0" presStyleCnt="2" custScaleX="247432" custLinFactY="-100000" custLinFactNeighborX="-4112" custLinFactNeighborY="-148347">
        <dgm:presLayoutVars>
          <dgm:bulletEnabled val="1"/>
        </dgm:presLayoutVars>
      </dgm:prSet>
      <dgm:spPr/>
    </dgm:pt>
    <dgm:pt modelId="{96ECBB5F-F908-417A-90C5-58C6BB87C34D}" type="pres">
      <dgm:prSet presAssocID="{DD98DF26-52C3-49C1-B12F-ED145BFEC8BF}" presName="space" presStyleCnt="0"/>
      <dgm:spPr/>
    </dgm:pt>
    <dgm:pt modelId="{46A09231-0AAE-4910-9129-1E56D64E47DB}" type="pres">
      <dgm:prSet presAssocID="{E428E90D-AD27-4222-85BE-98D00868522F}" presName="text" presStyleLbl="node1" presStyleIdx="1" presStyleCnt="2" custScaleX="148605">
        <dgm:presLayoutVars>
          <dgm:bulletEnabled val="1"/>
        </dgm:presLayoutVars>
      </dgm:prSet>
      <dgm:spPr/>
    </dgm:pt>
  </dgm:ptLst>
  <dgm:cxnLst>
    <dgm:cxn modelId="{D7E3AC18-B237-4342-BF08-5AFAC0C9AC5E}" type="presOf" srcId="{E428E90D-AD27-4222-85BE-98D00868522F}" destId="{46A09231-0AAE-4910-9129-1E56D64E47DB}" srcOrd="0" destOrd="0" presId="urn:diagrams.loki3.com/VaryingWidthList+Icon"/>
    <dgm:cxn modelId="{EAEE544D-EFB7-48E4-B438-4FBC0639FA71}" type="presOf" srcId="{D41F9739-5A4D-4706-831D-02099A4566BC}" destId="{C31BD4F1-C023-47AE-B115-9628577EB907}" srcOrd="0" destOrd="0" presId="urn:diagrams.loki3.com/VaryingWidthList+Icon"/>
    <dgm:cxn modelId="{C332BE71-9700-4427-9F28-3D067AE2C065}" type="presOf" srcId="{66A6B488-1E8D-4B9F-8B26-79500471C99B}" destId="{EDA37F3F-6CF0-47E0-BB66-DF3321B26358}" srcOrd="0" destOrd="0" presId="urn:diagrams.loki3.com/VaryingWidthList+Icon"/>
    <dgm:cxn modelId="{3327FE8D-46E5-41E0-9FF1-7F0F4B9F5030}" srcId="{D41F9739-5A4D-4706-831D-02099A4566BC}" destId="{66A6B488-1E8D-4B9F-8B26-79500471C99B}" srcOrd="0" destOrd="0" parTransId="{A5B532D1-6FBE-476C-A36C-B7B0CE3BB05D}" sibTransId="{DD98DF26-52C3-49C1-B12F-ED145BFEC8BF}"/>
    <dgm:cxn modelId="{430C3CD9-1F14-4A7E-910A-E15921035CED}" srcId="{D41F9739-5A4D-4706-831D-02099A4566BC}" destId="{E428E90D-AD27-4222-85BE-98D00868522F}" srcOrd="1" destOrd="0" parTransId="{3D02895E-2DDA-4D9C-B043-81361FF272AC}" sibTransId="{7D9C68C7-A96A-4CCB-8C0B-53FCEF69B918}"/>
    <dgm:cxn modelId="{F4FB982B-AE32-4A68-B531-6C3851C28145}" type="presParOf" srcId="{C31BD4F1-C023-47AE-B115-9628577EB907}" destId="{EDA37F3F-6CF0-47E0-BB66-DF3321B26358}" srcOrd="0" destOrd="0" presId="urn:diagrams.loki3.com/VaryingWidthList+Icon"/>
    <dgm:cxn modelId="{DB5351B7-71D0-473A-8708-2EEAAD9A75C4}" type="presParOf" srcId="{C31BD4F1-C023-47AE-B115-9628577EB907}" destId="{96ECBB5F-F908-417A-90C5-58C6BB87C34D}" srcOrd="1" destOrd="0" presId="urn:diagrams.loki3.com/VaryingWidthList+Icon"/>
    <dgm:cxn modelId="{0F2B0834-8C65-4B94-875C-F122F9831053}" type="presParOf" srcId="{C31BD4F1-C023-47AE-B115-9628577EB907}" destId="{46A09231-0AAE-4910-9129-1E56D64E47DB}" srcOrd="2" destOrd="0" presId="urn:diagrams.loki3.com/VaryingWidthList+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37F3F-6CF0-47E0-BB66-DF3321B26358}">
      <dsp:nvSpPr>
        <dsp:cNvPr id="0" name=""/>
        <dsp:cNvSpPr/>
      </dsp:nvSpPr>
      <dsp:spPr>
        <a:xfrm>
          <a:off x="0" y="0"/>
          <a:ext cx="3273567" cy="1870615"/>
        </a:xfrm>
        <a:prstGeom prst="rect">
          <a:avLst/>
        </a:prstGeom>
        <a:solidFill>
          <a:srgbClr val="00206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l" defTabSz="1778000">
            <a:lnSpc>
              <a:spcPct val="90000"/>
            </a:lnSpc>
            <a:spcBef>
              <a:spcPct val="0"/>
            </a:spcBef>
            <a:spcAft>
              <a:spcPct val="35000"/>
            </a:spcAft>
            <a:buNone/>
          </a:pPr>
          <a:r>
            <a:rPr lang="en-US" altLang="zh-CN" sz="4000" kern="12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DES</a:t>
          </a:r>
          <a:r>
            <a:rPr lang="zh-CN" altLang="en-US" sz="4000" kern="12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en-US" altLang="zh-CN" sz="4000" kern="12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3DES</a:t>
          </a:r>
          <a:r>
            <a:rPr lang="zh-CN" altLang="en-US" sz="4000" kern="12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en-US" altLang="zh-CN" sz="4000" kern="12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AES</a:t>
          </a:r>
          <a:r>
            <a:rPr lang="zh-CN" altLang="en-US" sz="4000" kern="12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en-US" altLang="zh-CN" sz="4000" kern="12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IDEA</a:t>
          </a:r>
          <a:r>
            <a:rPr lang="zh-CN" altLang="en-US" sz="4000" kern="12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en-US" altLang="zh-CN" sz="4000" kern="12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Bluefish</a:t>
          </a:r>
          <a:r>
            <a:rPr lang="zh-CN" altLang="en-US" sz="4000" kern="12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en-US" altLang="zh-CN" sz="4000" kern="1200" dirty="0">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RC</a:t>
          </a:r>
        </a:p>
      </dsp:txBody>
      <dsp:txXfrm>
        <a:off x="0" y="0"/>
        <a:ext cx="3273567" cy="1870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37F3F-6CF0-47E0-BB66-DF3321B26358}">
      <dsp:nvSpPr>
        <dsp:cNvPr id="0" name=""/>
        <dsp:cNvSpPr/>
      </dsp:nvSpPr>
      <dsp:spPr>
        <a:xfrm>
          <a:off x="0" y="0"/>
          <a:ext cx="4253588" cy="1870615"/>
        </a:xfrm>
        <a:prstGeom prst="rect">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1778000">
            <a:lnSpc>
              <a:spcPct val="90000"/>
            </a:lnSpc>
            <a:spcBef>
              <a:spcPct val="0"/>
            </a:spcBef>
            <a:spcAft>
              <a:spcPct val="35000"/>
            </a:spcAft>
            <a:buNone/>
          </a:pPr>
          <a:r>
            <a:rPr lang="en-US" altLang="zh-CN" sz="4000" b="1" kern="1200" dirty="0" err="1">
              <a:solidFill>
                <a:srgbClr val="FF0000"/>
              </a:solidFill>
              <a:effectLst/>
              <a:latin typeface="+mj-lt"/>
              <a:ea typeface="+mn-ea"/>
            </a:rPr>
            <a:t>Diffie</a:t>
          </a:r>
          <a:r>
            <a:rPr lang="en-US" altLang="zh-CN" sz="4000" b="1" kern="1200" dirty="0">
              <a:solidFill>
                <a:srgbClr val="FF0000"/>
              </a:solidFill>
              <a:effectLst/>
              <a:latin typeface="+mj-lt"/>
              <a:ea typeface="+mn-ea"/>
            </a:rPr>
            <a:t>-Hellman</a:t>
          </a:r>
          <a:r>
            <a:rPr lang="zh-CN" altLang="en-US" sz="4000" b="1" kern="1200" dirty="0">
              <a:solidFill>
                <a:schemeClr val="bg1"/>
              </a:solidFill>
              <a:effectLst/>
              <a:latin typeface="Times New Roman" panose="02020603050405020304" pitchFamily="18" charset="0"/>
              <a:ea typeface="+mn-ea"/>
              <a:cs typeface="Times New Roman" panose="02020603050405020304" pitchFamily="18" charset="0"/>
            </a:rPr>
            <a:t>、</a:t>
          </a:r>
          <a:r>
            <a:rPr lang="en-US" altLang="zh-CN" sz="4000" b="1" kern="1200" dirty="0">
              <a:solidFill>
                <a:srgbClr val="00B050"/>
              </a:solidFill>
              <a:effectLst/>
              <a:latin typeface="+mj-lt"/>
              <a:ea typeface="+mn-ea"/>
            </a:rPr>
            <a:t>RSA</a:t>
          </a:r>
          <a:r>
            <a:rPr lang="zh-CN" altLang="en-US" sz="4000" b="1" kern="1200" dirty="0">
              <a:solidFill>
                <a:schemeClr val="bg1"/>
              </a:solidFill>
              <a:effectLst/>
              <a:latin typeface="+mj-lt"/>
              <a:ea typeface="+mn-ea"/>
            </a:rPr>
            <a:t>、</a:t>
          </a:r>
          <a:r>
            <a:rPr lang="en-US" altLang="zh-CN" sz="4000" b="1" kern="1200" dirty="0" err="1">
              <a:solidFill>
                <a:schemeClr val="bg1"/>
              </a:solidFill>
              <a:effectLst/>
              <a:latin typeface="+mj-lt"/>
              <a:ea typeface="+mn-ea"/>
            </a:rPr>
            <a:t>ElGamal</a:t>
          </a:r>
          <a:r>
            <a:rPr lang="zh-CN" altLang="en-US" sz="4000" b="1" kern="1200" dirty="0">
              <a:solidFill>
                <a:schemeClr val="bg1"/>
              </a:solidFill>
              <a:effectLst/>
              <a:latin typeface="Times New Roman" panose="02020603050405020304" pitchFamily="18" charset="0"/>
              <a:ea typeface="+mn-ea"/>
              <a:cs typeface="Times New Roman" panose="02020603050405020304" pitchFamily="18" charset="0"/>
            </a:rPr>
            <a:t>、</a:t>
          </a:r>
          <a:r>
            <a:rPr lang="en-US" altLang="zh-CN" sz="4000" b="1" kern="1200" dirty="0">
              <a:solidFill>
                <a:schemeClr val="bg1"/>
              </a:solidFill>
              <a:effectLst/>
              <a:latin typeface="Times New Roman" panose="02020603050405020304" pitchFamily="18" charset="0"/>
              <a:ea typeface="+mn-ea"/>
              <a:cs typeface="Times New Roman" panose="02020603050405020304" pitchFamily="18" charset="0"/>
            </a:rPr>
            <a:t>ECC</a:t>
          </a:r>
        </a:p>
      </dsp:txBody>
      <dsp:txXfrm>
        <a:off x="0" y="0"/>
        <a:ext cx="4253588" cy="1870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37F3F-6CF0-47E0-BB66-DF3321B26358}">
      <dsp:nvSpPr>
        <dsp:cNvPr id="0" name=""/>
        <dsp:cNvSpPr/>
      </dsp:nvSpPr>
      <dsp:spPr>
        <a:xfrm>
          <a:off x="0" y="0"/>
          <a:ext cx="2303196" cy="926488"/>
        </a:xfrm>
        <a:prstGeom prst="rect">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solidFill>
                <a:schemeClr val="bg1"/>
              </a:solidFill>
              <a:effectLst/>
              <a:latin typeface="Times New Roman" panose="02020603050405020304" pitchFamily="18" charset="0"/>
              <a:ea typeface="+mn-ea"/>
              <a:cs typeface="Times New Roman" panose="02020603050405020304" pitchFamily="18" charset="0"/>
            </a:rPr>
            <a:t>身份认证</a:t>
          </a:r>
          <a:endParaRPr lang="en-US" altLang="zh-CN" sz="3600" b="1" kern="1200" dirty="0">
            <a:solidFill>
              <a:schemeClr val="bg1"/>
            </a:solidFill>
            <a:effectLst/>
            <a:latin typeface="Times New Roman" panose="02020603050405020304" pitchFamily="18" charset="0"/>
            <a:ea typeface="+mn-ea"/>
            <a:cs typeface="Times New Roman" panose="02020603050405020304" pitchFamily="18" charset="0"/>
          </a:endParaRPr>
        </a:p>
      </dsp:txBody>
      <dsp:txXfrm>
        <a:off x="0" y="0"/>
        <a:ext cx="2303196" cy="926488"/>
      </dsp:txXfrm>
    </dsp:sp>
    <dsp:sp modelId="{FBE701FD-AB31-4F43-8C5F-A424F5D7E499}">
      <dsp:nvSpPr>
        <dsp:cNvPr id="0" name=""/>
        <dsp:cNvSpPr/>
      </dsp:nvSpPr>
      <dsp:spPr>
        <a:xfrm>
          <a:off x="4" y="972858"/>
          <a:ext cx="2303191" cy="926488"/>
        </a:xfrm>
        <a:prstGeom prst="rect">
          <a:avLst/>
        </a:prstGeom>
        <a:solidFill>
          <a:srgbClr val="00206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solidFill>
                <a:schemeClr val="bg1"/>
              </a:solidFill>
              <a:effectLst/>
              <a:latin typeface="Times New Roman" panose="02020603050405020304" pitchFamily="18" charset="0"/>
              <a:ea typeface="+mn-ea"/>
              <a:cs typeface="Times New Roman" panose="02020603050405020304" pitchFamily="18" charset="0"/>
            </a:rPr>
            <a:t>完整性</a:t>
          </a:r>
          <a:endParaRPr lang="en-US" altLang="zh-CN" sz="3600" b="1" kern="1200" dirty="0">
            <a:solidFill>
              <a:schemeClr val="bg1"/>
            </a:solidFill>
            <a:effectLst/>
            <a:latin typeface="Times New Roman" panose="02020603050405020304" pitchFamily="18" charset="0"/>
            <a:ea typeface="+mn-ea"/>
            <a:cs typeface="Times New Roman" panose="02020603050405020304" pitchFamily="18" charset="0"/>
          </a:endParaRPr>
        </a:p>
      </dsp:txBody>
      <dsp:txXfrm>
        <a:off x="4" y="972858"/>
        <a:ext cx="2303191" cy="9264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37F3F-6CF0-47E0-BB66-DF3321B26358}">
      <dsp:nvSpPr>
        <dsp:cNvPr id="0" name=""/>
        <dsp:cNvSpPr/>
      </dsp:nvSpPr>
      <dsp:spPr>
        <a:xfrm>
          <a:off x="0" y="0"/>
          <a:ext cx="2273650" cy="902774"/>
        </a:xfrm>
        <a:prstGeom prst="rect">
          <a:avLst/>
        </a:prstGeom>
        <a:solidFill>
          <a:srgbClr val="FF0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altLang="zh-CN" sz="3600" b="1" kern="1200" dirty="0">
              <a:solidFill>
                <a:schemeClr val="bg1"/>
              </a:solidFill>
              <a:effectLst/>
              <a:latin typeface="Times New Roman" panose="02020603050405020304" pitchFamily="18" charset="0"/>
              <a:ea typeface="+mn-ea"/>
              <a:cs typeface="Times New Roman" panose="02020603050405020304" pitchFamily="18" charset="0"/>
            </a:rPr>
            <a:t>MD5</a:t>
          </a:r>
        </a:p>
      </dsp:txBody>
      <dsp:txXfrm>
        <a:off x="0" y="0"/>
        <a:ext cx="2273650" cy="902774"/>
      </dsp:txXfrm>
    </dsp:sp>
    <dsp:sp modelId="{46A09231-0AAE-4910-9129-1E56D64E47DB}">
      <dsp:nvSpPr>
        <dsp:cNvPr id="0" name=""/>
        <dsp:cNvSpPr/>
      </dsp:nvSpPr>
      <dsp:spPr>
        <a:xfrm>
          <a:off x="0" y="947935"/>
          <a:ext cx="2273650" cy="902774"/>
        </a:xfrm>
        <a:prstGeom prst="rect">
          <a:avLst/>
        </a:prstGeom>
        <a:solidFill>
          <a:srgbClr val="C00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altLang="zh-CN" sz="3600" b="1" kern="1200" dirty="0">
              <a:solidFill>
                <a:schemeClr val="bg1"/>
              </a:solidFill>
              <a:effectLst/>
              <a:latin typeface="Times New Roman" panose="02020603050405020304" pitchFamily="18" charset="0"/>
              <a:ea typeface="+mn-ea"/>
              <a:cs typeface="Times New Roman" panose="02020603050405020304" pitchFamily="18" charset="0"/>
            </a:rPr>
            <a:t>SHA-1</a:t>
          </a:r>
        </a:p>
      </dsp:txBody>
      <dsp:txXfrm>
        <a:off x="0" y="947935"/>
        <a:ext cx="2273650" cy="902774"/>
      </dsp:txXfrm>
    </dsp:sp>
  </dsp:spTree>
</dsp:drawing>
</file>

<file path=ppt/diagrams/layout1.xml><?xml version="1.0" encoding="utf-8"?>
<dgm:layoutDef xmlns:dgm="http://schemas.openxmlformats.org/drawingml/2006/diagram" xmlns:a="http://schemas.openxmlformats.org/drawingml/2006/main" uniqueId="urn:diagrams.loki3.com/VaryingWidthList+Icon">
  <dgm:title val="可变宽度列表"/>
  <dgm:desc val="用于强调不同重要性的项。合适于大量的 1 级文本。每个形状的宽度分别由自己的文本决定。"/>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diagrams.loki3.com/VaryingWidthList+Icon">
  <dgm:title val="可变宽度列表"/>
  <dgm:desc val="用于强调不同重要性的项。合适于大量的 1 级文本。每个形状的宽度分别由自己的文本决定。"/>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可变宽度列表"/>
  <dgm:desc val="用于强调不同重要性的项。合适于大量的 1 级文本。每个形状的宽度分别由自己的文本决定。"/>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diagrams.loki3.com/VaryingWidthList+Icon">
  <dgm:title val="可变宽度列表"/>
  <dgm:desc val="用于强调不同重要性的项。合适于大量的 1 级文本。每个形状的宽度分别由自己的文本决定。"/>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7">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18">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20">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19">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0.wmf"/><Relationship Id="rId5" Type="http://schemas.openxmlformats.org/officeDocument/2006/relationships/image" Target="../media/image73.wmf"/><Relationship Id="rId4"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image" Target="../media/image67.wmf"/><Relationship Id="rId3" Type="http://schemas.openxmlformats.org/officeDocument/2006/relationships/image" Target="../media/image57.wmf"/><Relationship Id="rId7" Type="http://schemas.openxmlformats.org/officeDocument/2006/relationships/image" Target="../media/image61.wmf"/><Relationship Id="rId12" Type="http://schemas.openxmlformats.org/officeDocument/2006/relationships/image" Target="../media/image66.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11" Type="http://schemas.openxmlformats.org/officeDocument/2006/relationships/image" Target="../media/image65.wmf"/><Relationship Id="rId5" Type="http://schemas.openxmlformats.org/officeDocument/2006/relationships/image" Target="../media/image59.wmf"/><Relationship Id="rId10" Type="http://schemas.openxmlformats.org/officeDocument/2006/relationships/image" Target="../media/image64.wmf"/><Relationship Id="rId4" Type="http://schemas.openxmlformats.org/officeDocument/2006/relationships/image" Target="../media/image58.wmf"/><Relationship Id="rId9" Type="http://schemas.openxmlformats.org/officeDocument/2006/relationships/image" Target="../media/image6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84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84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84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A0D66B4-077A-4A83-A5C9-3AC7160FCC08}"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457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593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80F00B58-FCB6-437F-AB8B-23C86FB97B2C}"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F00B58-FCB6-437F-AB8B-23C86FB97B2C}" type="slidenum">
              <a:rPr lang="en-US" altLang="zh-CN" smtClean="0"/>
              <a:pPr/>
              <a:t>28</a:t>
            </a:fld>
            <a:endParaRPr lang="en-US" altLang="zh-CN"/>
          </a:p>
        </p:txBody>
      </p:sp>
    </p:spTree>
    <p:extLst>
      <p:ext uri="{BB962C8B-B14F-4D97-AF65-F5344CB8AC3E}">
        <p14:creationId xmlns:p14="http://schemas.microsoft.com/office/powerpoint/2010/main" val="3316892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6BEB56E7-98F1-42D9-91A5-3613EB10AAA0}" type="slidenum">
              <a:rPr lang="en-US" altLang="zh-CN"/>
              <a:pPr eaLnBrk="1" hangingPunct="1">
                <a:spcBef>
                  <a:spcPct val="0"/>
                </a:spcBef>
              </a:pPr>
              <a:t>29</a:t>
            </a:fld>
            <a:endParaRPr lang="en-US" altLang="zh-CN"/>
          </a:p>
        </p:txBody>
      </p:sp>
      <p:sp>
        <p:nvSpPr>
          <p:cNvPr id="60419" name="Rectangle 2"/>
          <p:cNvSpPr>
            <a:spLocks noGrp="1" noRot="1" noChangeAspect="1" noChangeArrowheads="1" noTextEdit="1"/>
          </p:cNvSpPr>
          <p:nvPr>
            <p:ph type="sldImg"/>
          </p:nvPr>
        </p:nvSpPr>
        <p:spPr>
          <a:xfrm>
            <a:off x="381000" y="685800"/>
            <a:ext cx="6096000" cy="3429000"/>
          </a:xfrm>
          <a:ln/>
        </p:spPr>
      </p:sp>
      <p:sp>
        <p:nvSpPr>
          <p:cNvPr id="60420" name="Rectangle 3"/>
          <p:cNvSpPr>
            <a:spLocks noGrp="1" noChangeArrowheads="1"/>
          </p:cNvSpPr>
          <p:nvPr>
            <p:ph type="body" idx="1"/>
          </p:nvPr>
        </p:nvSpPr>
        <p:spPr>
          <a:noFill/>
        </p:spPr>
        <p:txBody>
          <a:bodyPr/>
          <a:lstStyle/>
          <a:p>
            <a:pPr eaLnBrk="1" hangingPunct="1"/>
            <a:r>
              <a:rPr lang="en-US" altLang="zh-CN"/>
              <a:t>31*29</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F00B58-FCB6-437F-AB8B-23C86FB97B2C}" type="slidenum">
              <a:rPr lang="en-US" altLang="zh-CN" smtClean="0"/>
              <a:pPr/>
              <a:t>30</a:t>
            </a:fld>
            <a:endParaRPr lang="en-US" altLang="zh-CN"/>
          </a:p>
        </p:txBody>
      </p:sp>
    </p:spTree>
    <p:extLst>
      <p:ext uri="{BB962C8B-B14F-4D97-AF65-F5344CB8AC3E}">
        <p14:creationId xmlns:p14="http://schemas.microsoft.com/office/powerpoint/2010/main" val="278855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51DFDE2-355F-4022-B3DA-B4253B82956F}" type="slidenum">
              <a:rPr lang="en-US" altLang="zh-CN"/>
              <a:pPr eaLnBrk="1" hangingPunct="1">
                <a:spcBef>
                  <a:spcPct val="0"/>
                </a:spcBef>
              </a:pPr>
              <a:t>34</a:t>
            </a:fld>
            <a:endParaRPr lang="en-US" altLang="zh-CN"/>
          </a:p>
        </p:txBody>
      </p:sp>
      <p:sp>
        <p:nvSpPr>
          <p:cNvPr id="61443" name="Rectangle 2"/>
          <p:cNvSpPr>
            <a:spLocks noGrp="1" noRot="1" noChangeAspect="1" noChangeArrowheads="1" noTextEdit="1"/>
          </p:cNvSpPr>
          <p:nvPr>
            <p:ph type="sldImg"/>
          </p:nvPr>
        </p:nvSpPr>
        <p:spPr>
          <a:xfrm>
            <a:off x="381000" y="687388"/>
            <a:ext cx="6096000" cy="3429000"/>
          </a:xfrm>
          <a:ln/>
        </p:spPr>
      </p:sp>
      <p:sp>
        <p:nvSpPr>
          <p:cNvPr id="61444"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3A320112-758D-4F77-8B9A-949DA9FE87EC}" type="slidenum">
              <a:rPr lang="en-US" altLang="zh-CN"/>
              <a:pPr eaLnBrk="1" hangingPunct="1">
                <a:spcBef>
                  <a:spcPct val="0"/>
                </a:spcBef>
              </a:pPr>
              <a:t>35</a:t>
            </a:fld>
            <a:endParaRPr lang="en-US" altLang="zh-CN"/>
          </a:p>
        </p:txBody>
      </p:sp>
      <p:sp>
        <p:nvSpPr>
          <p:cNvPr id="62467" name="Rectangle 2"/>
          <p:cNvSpPr>
            <a:spLocks noGrp="1" noRot="1" noChangeAspect="1" noChangeArrowheads="1" noTextEdit="1"/>
          </p:cNvSpPr>
          <p:nvPr>
            <p:ph type="sldImg"/>
          </p:nvPr>
        </p:nvSpPr>
        <p:spPr>
          <a:xfrm>
            <a:off x="381000" y="687388"/>
            <a:ext cx="6096000" cy="3429000"/>
          </a:xfrm>
          <a:ln/>
        </p:spPr>
      </p:sp>
      <p:sp>
        <p:nvSpPr>
          <p:cNvPr id="62468"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B62D1E4D-DBA7-4717-9261-C1A8D5D8FD23}" type="slidenum">
              <a:rPr lang="en-US" altLang="zh-CN"/>
              <a:pPr eaLnBrk="1" hangingPunct="1">
                <a:spcBef>
                  <a:spcPct val="0"/>
                </a:spcBef>
              </a:pPr>
              <a:t>40</a:t>
            </a:fld>
            <a:endParaRPr lang="en-US" altLang="zh-CN"/>
          </a:p>
        </p:txBody>
      </p:sp>
      <p:sp>
        <p:nvSpPr>
          <p:cNvPr id="63491" name="Rectangle 2"/>
          <p:cNvSpPr>
            <a:spLocks noGrp="1" noRot="1" noChangeAspect="1" noChangeArrowheads="1" noTextEdit="1"/>
          </p:cNvSpPr>
          <p:nvPr>
            <p:ph type="sldImg"/>
          </p:nvPr>
        </p:nvSpPr>
        <p:spPr>
          <a:xfrm>
            <a:off x="381000" y="685800"/>
            <a:ext cx="6096000" cy="3429000"/>
          </a:xfrm>
          <a:ln/>
        </p:spPr>
      </p:sp>
      <p:sp>
        <p:nvSpPr>
          <p:cNvPr id="63492" name="Rectangle 3"/>
          <p:cNvSpPr>
            <a:spLocks noGrp="1" noChangeArrowheads="1"/>
          </p:cNvSpPr>
          <p:nvPr>
            <p:ph type="body" idx="1"/>
          </p:nvPr>
        </p:nvSpPr>
        <p:spPr>
          <a:noFill/>
        </p:spPr>
        <p:txBody>
          <a:bodyPr/>
          <a:lstStyle/>
          <a:p>
            <a:pPr eaLnBrk="1" hangingPunct="1"/>
            <a:r>
              <a:rPr lang="en-US" altLang="zh-CN"/>
              <a:t>64</a:t>
            </a:r>
            <a:r>
              <a:rPr lang="zh-CN" altLang="en-US"/>
              <a:t>位最大数为</a:t>
            </a:r>
            <a:r>
              <a:rPr lang="en-US" altLang="zh-CN"/>
              <a:t>18446744073709551615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0D55F55-210C-4FAC-B8A3-C4722762B45B}" type="slidenum">
              <a:rPr lang="en-US" altLang="zh-CN"/>
              <a:pPr eaLnBrk="1" hangingPunct="1">
                <a:spcBef>
                  <a:spcPct val="0"/>
                </a:spcBef>
              </a:pPr>
              <a:t>41</a:t>
            </a:fld>
            <a:endParaRPr lang="en-US" altLang="zh-CN"/>
          </a:p>
        </p:txBody>
      </p:sp>
      <p:sp>
        <p:nvSpPr>
          <p:cNvPr id="64515" name="Rectangle 2"/>
          <p:cNvSpPr>
            <a:spLocks noGrp="1" noRot="1" noChangeAspect="1" noChangeArrowheads="1" noTextEdit="1"/>
          </p:cNvSpPr>
          <p:nvPr>
            <p:ph type="sldImg"/>
          </p:nvPr>
        </p:nvSpPr>
        <p:spPr>
          <a:xfrm>
            <a:off x="381000" y="687388"/>
            <a:ext cx="6096000" cy="3429000"/>
          </a:xfrm>
          <a:ln/>
        </p:spPr>
      </p:sp>
      <p:sp>
        <p:nvSpPr>
          <p:cNvPr id="64516"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B361A323-BAC2-4434-A492-A525A6C3FF88}" type="slidenum">
              <a:rPr lang="en-US" altLang="zh-CN"/>
              <a:pPr eaLnBrk="1" hangingPunct="1">
                <a:spcBef>
                  <a:spcPct val="0"/>
                </a:spcBef>
              </a:pPr>
              <a:t>43</a:t>
            </a:fld>
            <a:endParaRPr lang="en-US" altLang="zh-CN"/>
          </a:p>
        </p:txBody>
      </p:sp>
      <p:sp>
        <p:nvSpPr>
          <p:cNvPr id="65539" name="Rectangle 2"/>
          <p:cNvSpPr>
            <a:spLocks noGrp="1" noRot="1" noChangeAspect="1" noChangeArrowheads="1" noTextEdit="1"/>
          </p:cNvSpPr>
          <p:nvPr>
            <p:ph type="sldImg"/>
          </p:nvPr>
        </p:nvSpPr>
        <p:spPr>
          <a:xfrm>
            <a:off x="381000" y="687388"/>
            <a:ext cx="6096000" cy="3429000"/>
          </a:xfrm>
          <a:ln/>
        </p:spPr>
      </p:sp>
      <p:sp>
        <p:nvSpPr>
          <p:cNvPr id="65540" name="Rectangle 3"/>
          <p:cNvSpPr>
            <a:spLocks noGrp="1" noChangeArrowheads="1"/>
          </p:cNvSpPr>
          <p:nvPr>
            <p:ph type="body" idx="1"/>
          </p:nvPr>
        </p:nvSpPr>
        <p:spPr>
          <a:xfrm>
            <a:off x="685800" y="4343400"/>
            <a:ext cx="5486400" cy="4113213"/>
          </a:xfrm>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33867" y="-996950"/>
            <a:ext cx="12141200" cy="7842250"/>
            <a:chOff x="16" y="-628"/>
            <a:chExt cx="5736" cy="4940"/>
          </a:xfrm>
        </p:grpSpPr>
        <p:pic>
          <p:nvPicPr>
            <p:cNvPr id="5" name="Picture 3" descr="back_b"/>
            <p:cNvPicPr>
              <a:picLocks noChangeAspect="1" noChangeArrowheads="1"/>
            </p:cNvPicPr>
            <p:nvPr userDrawn="1"/>
          </p:nvPicPr>
          <p:blipFill>
            <a:blip r:embed="rId2"/>
            <a:srcRect/>
            <a:stretch>
              <a:fillRect/>
            </a:stretch>
          </p:blipFill>
          <p:spPr bwMode="auto">
            <a:xfrm>
              <a:off x="24" y="391"/>
              <a:ext cx="5728" cy="3921"/>
            </a:xfrm>
            <a:prstGeom prst="rect">
              <a:avLst/>
            </a:prstGeom>
            <a:gradFill rotWithShape="1">
              <a:gsLst>
                <a:gs pos="0">
                  <a:schemeClr val="tx2">
                    <a:gamma/>
                    <a:shade val="36471"/>
                    <a:invGamma/>
                  </a:schemeClr>
                </a:gs>
                <a:gs pos="100000">
                  <a:schemeClr val="tx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Freeform 4"/>
            <p:cNvSpPr>
              <a:spLocks/>
            </p:cNvSpPr>
            <p:nvPr userDrawn="1"/>
          </p:nvSpPr>
          <p:spPr bwMode="gray">
            <a:xfrm>
              <a:off x="16" y="-628"/>
              <a:ext cx="5712" cy="2676"/>
            </a:xfrm>
            <a:custGeom>
              <a:avLst/>
              <a:gdLst>
                <a:gd name="T0" fmla="*/ 0 w 5738"/>
                <a:gd name="T1" fmla="*/ 1561 h 2692"/>
                <a:gd name="T2" fmla="*/ 5423 w 5738"/>
                <a:gd name="T3" fmla="*/ 2612 h 2692"/>
                <a:gd name="T4" fmla="*/ 5606 w 5738"/>
                <a:gd name="T5" fmla="*/ 2505 h 2692"/>
                <a:gd name="T6" fmla="*/ 5608 w 5738"/>
                <a:gd name="T7" fmla="*/ 621 h 2692"/>
                <a:gd name="T8" fmla="*/ 22 w 5738"/>
                <a:gd name="T9" fmla="*/ 621 h 2692"/>
                <a:gd name="T10" fmla="*/ 12 w 5738"/>
                <a:gd name="T11" fmla="*/ 1566 h 26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38" h="2692">
                  <a:moveTo>
                    <a:pt x="0" y="1607"/>
                  </a:moveTo>
                  <a:cubicBezTo>
                    <a:pt x="4478" y="0"/>
                    <a:pt x="5523" y="2457"/>
                    <a:pt x="5548" y="2692"/>
                  </a:cubicBezTo>
                  <a:lnTo>
                    <a:pt x="5736" y="2580"/>
                  </a:lnTo>
                  <a:lnTo>
                    <a:pt x="5738" y="641"/>
                  </a:lnTo>
                  <a:lnTo>
                    <a:pt x="22" y="641"/>
                  </a:lnTo>
                  <a:cubicBezTo>
                    <a:pt x="22" y="641"/>
                    <a:pt x="12" y="1613"/>
                    <a:pt x="12" y="1613"/>
                  </a:cubicBezTo>
                </a:path>
              </a:pathLst>
            </a:custGeom>
            <a:solidFill>
              <a:schemeClr val="tx2"/>
            </a:solidFill>
            <a:ln>
              <a:noFill/>
            </a:ln>
            <a:effectLst/>
            <a:extLst>
              <a:ext uri="{91240B29-F687-4F45-9708-019B960494DF}">
                <a14:hiddenLine xmlns:a14="http://schemas.microsoft.com/office/drawing/2010/main" w="38100" cmpd="sng">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5"/>
          <p:cNvGrpSpPr>
            <a:grpSpLocks/>
          </p:cNvGrpSpPr>
          <p:nvPr/>
        </p:nvGrpSpPr>
        <p:grpSpPr bwMode="auto">
          <a:xfrm>
            <a:off x="0" y="3175"/>
            <a:ext cx="12192000" cy="6854825"/>
            <a:chOff x="0" y="2"/>
            <a:chExt cx="5760" cy="4318"/>
          </a:xfrm>
        </p:grpSpPr>
        <p:sp>
          <p:nvSpPr>
            <p:cNvPr id="8" name="Freeform 6"/>
            <p:cNvSpPr>
              <a:spLocks/>
            </p:cNvSpPr>
            <p:nvPr userDrawn="1"/>
          </p:nvSpPr>
          <p:spPr bwMode="gray">
            <a:xfrm>
              <a:off x="5475" y="3"/>
              <a:ext cx="281" cy="344"/>
            </a:xfrm>
            <a:custGeom>
              <a:avLst/>
              <a:gdLst>
                <a:gd name="T0" fmla="*/ 0 w 281"/>
                <a:gd name="T1" fmla="*/ 0 h 348"/>
                <a:gd name="T2" fmla="*/ 202 w 281"/>
                <a:gd name="T3" fmla="*/ 91 h 348"/>
                <a:gd name="T4" fmla="*/ 281 w 281"/>
                <a:gd name="T5" fmla="*/ 312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 name="Group 7"/>
            <p:cNvGrpSpPr>
              <a:grpSpLocks/>
            </p:cNvGrpSpPr>
            <p:nvPr userDrawn="1"/>
          </p:nvGrpSpPr>
          <p:grpSpPr bwMode="auto">
            <a:xfrm>
              <a:off x="0" y="2"/>
              <a:ext cx="5760" cy="4318"/>
              <a:chOff x="0" y="2"/>
              <a:chExt cx="5760" cy="4318"/>
            </a:xfrm>
          </p:grpSpPr>
          <p:sp>
            <p:nvSpPr>
              <p:cNvPr id="10" name="Freeform 8"/>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AutoShape 9"/>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2" name="Freeform 10"/>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11"/>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Text Box 17"/>
          <p:cNvSpPr txBox="1">
            <a:spLocks noChangeArrowheads="1"/>
          </p:cNvSpPr>
          <p:nvPr/>
        </p:nvSpPr>
        <p:spPr bwMode="ltGray">
          <a:xfrm>
            <a:off x="9550400" y="381001"/>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lang="en-US" altLang="zh-CN" sz="2800" b="1">
                <a:solidFill>
                  <a:srgbClr val="F8F8F8"/>
                </a:solidFill>
                <a:latin typeface="Verdana" pitchFamily="34" charset="0"/>
              </a:rPr>
              <a:t>LOGO</a:t>
            </a:r>
          </a:p>
        </p:txBody>
      </p:sp>
      <p:sp>
        <p:nvSpPr>
          <p:cNvPr id="7180" name="Rectangle 12"/>
          <p:cNvSpPr>
            <a:spLocks noGrp="1" noChangeArrowheads="1"/>
          </p:cNvSpPr>
          <p:nvPr>
            <p:ph type="ctrTitle" sz="quarter"/>
          </p:nvPr>
        </p:nvSpPr>
        <p:spPr bwMode="white">
          <a:xfrm>
            <a:off x="1016000" y="2438401"/>
            <a:ext cx="9956800" cy="1470025"/>
          </a:xfrm>
        </p:spPr>
        <p:txBody>
          <a:bodyPr/>
          <a:lstStyle>
            <a:lvl1pPr algn="l">
              <a:defRPr sz="4800">
                <a:solidFill>
                  <a:schemeClr val="bg1"/>
                </a:solidFill>
              </a:defRPr>
            </a:lvl1pPr>
          </a:lstStyle>
          <a:p>
            <a:pPr lvl="0"/>
            <a:r>
              <a:rPr lang="en-US" altLang="zh-CN" noProof="0"/>
              <a:t>Click to edit Master title style</a:t>
            </a:r>
          </a:p>
        </p:txBody>
      </p:sp>
      <p:sp>
        <p:nvSpPr>
          <p:cNvPr id="7181" name="Rectangle 13"/>
          <p:cNvSpPr>
            <a:spLocks noGrp="1" noChangeArrowheads="1"/>
          </p:cNvSpPr>
          <p:nvPr>
            <p:ph type="subTitle" sz="quarter" idx="1"/>
          </p:nvPr>
        </p:nvSpPr>
        <p:spPr bwMode="white">
          <a:xfrm>
            <a:off x="1016001" y="3962400"/>
            <a:ext cx="9994900" cy="457200"/>
          </a:xfrm>
        </p:spPr>
        <p:txBody>
          <a:bodyPr/>
          <a:lstStyle>
            <a:lvl1pPr marL="0" indent="0">
              <a:buFont typeface="Wingdings" pitchFamily="2" charset="2"/>
              <a:buNone/>
              <a:defRPr sz="1800">
                <a:solidFill>
                  <a:schemeClr val="bg1"/>
                </a:solidFill>
                <a:latin typeface="Arial" pitchFamily="34" charset="0"/>
              </a:defRPr>
            </a:lvl1pPr>
          </a:lstStyle>
          <a:p>
            <a:pPr lvl="0"/>
            <a:r>
              <a:rPr lang="en-US" altLang="zh-CN" noProof="0"/>
              <a:t>Click to edit Master subtitle style</a:t>
            </a:r>
          </a:p>
        </p:txBody>
      </p:sp>
      <p:sp>
        <p:nvSpPr>
          <p:cNvPr id="15" name="Rectangle 14"/>
          <p:cNvSpPr>
            <a:spLocks noGrp="1" noChangeArrowheads="1"/>
          </p:cNvSpPr>
          <p:nvPr>
            <p:ph type="dt" sz="quarter" idx="10"/>
          </p:nvPr>
        </p:nvSpPr>
        <p:spPr>
          <a:xfrm>
            <a:off x="609600" y="6477001"/>
            <a:ext cx="2844800" cy="244475"/>
          </a:xfrm>
        </p:spPr>
        <p:txBody>
          <a:bodyPr/>
          <a:lstStyle>
            <a:lvl1pPr>
              <a:defRPr sz="1400" b="0"/>
            </a:lvl1pPr>
          </a:lstStyle>
          <a:p>
            <a:pPr>
              <a:defRPr/>
            </a:pPr>
            <a:fld id="{5897C64B-9948-4860-A44C-F7AEA0F510F0}" type="datetime1">
              <a:rPr lang="zh-CN" altLang="en-US"/>
              <a:pPr>
                <a:defRPr/>
              </a:pPr>
              <a:t>2024/4/7</a:t>
            </a:fld>
            <a:endParaRPr lang="en-US" altLang="zh-CN"/>
          </a:p>
        </p:txBody>
      </p:sp>
      <p:sp>
        <p:nvSpPr>
          <p:cNvPr id="16" name="Rectangle 15"/>
          <p:cNvSpPr>
            <a:spLocks noGrp="1" noChangeArrowheads="1"/>
          </p:cNvSpPr>
          <p:nvPr>
            <p:ph type="ftr" sz="quarter" idx="11"/>
          </p:nvPr>
        </p:nvSpPr>
        <p:spPr>
          <a:xfrm>
            <a:off x="4165600" y="6477001"/>
            <a:ext cx="3860800" cy="244475"/>
          </a:xfrm>
        </p:spPr>
        <p:txBody>
          <a:bodyPr/>
          <a:lstStyle>
            <a:lvl1pPr>
              <a:defRPr sz="1400" b="0"/>
            </a:lvl1pPr>
          </a:lstStyle>
          <a:p>
            <a:pPr>
              <a:defRPr/>
            </a:pPr>
            <a:r>
              <a:rPr lang="zh-CN" altLang="en-US"/>
              <a:t>南京邮电大学</a:t>
            </a:r>
            <a:endParaRPr lang="en-US" altLang="zh-CN"/>
          </a:p>
        </p:txBody>
      </p:sp>
      <p:sp>
        <p:nvSpPr>
          <p:cNvPr id="17" name="Rectangle 16"/>
          <p:cNvSpPr>
            <a:spLocks noGrp="1" noChangeArrowheads="1"/>
          </p:cNvSpPr>
          <p:nvPr>
            <p:ph type="sldNum" sz="quarter" idx="12"/>
          </p:nvPr>
        </p:nvSpPr>
        <p:spPr>
          <a:xfrm>
            <a:off x="8737600" y="6477001"/>
            <a:ext cx="2844800" cy="244475"/>
          </a:xfrm>
        </p:spPr>
        <p:txBody>
          <a:bodyPr/>
          <a:lstStyle>
            <a:lvl1pPr algn="r">
              <a:defRPr sz="1400" b="0"/>
            </a:lvl1pPr>
          </a:lstStyle>
          <a:p>
            <a:fld id="{9755A264-3648-4CE5-9579-A651D81C1729}" type="slidenum">
              <a:rPr lang="en-US" altLang="zh-CN"/>
              <a:pPr/>
              <a:t>‹#›</a:t>
            </a:fld>
            <a:endParaRPr lang="en-US" altLang="zh-CN"/>
          </a:p>
        </p:txBody>
      </p:sp>
    </p:spTree>
    <p:extLst>
      <p:ext uri="{BB962C8B-B14F-4D97-AF65-F5344CB8AC3E}">
        <p14:creationId xmlns:p14="http://schemas.microsoft.com/office/powerpoint/2010/main" val="860930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CC0A661D-204D-4464-9230-DBC8F205151E}" type="datetime1">
              <a:rPr lang="zh-CN" altLang="en-US"/>
              <a:pPr>
                <a:defRPr/>
              </a:pPr>
              <a:t>2024/4/7</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D79451FD-4DB9-4C3E-97ED-B37672D2B20B}"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939115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17475"/>
            <a:ext cx="2743200" cy="6203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17475"/>
            <a:ext cx="8026400" cy="6203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CFC46EAB-E429-4DB5-998B-7100BA695198}" type="datetime1">
              <a:rPr lang="zh-CN" altLang="en-US"/>
              <a:pPr>
                <a:defRPr/>
              </a:pPr>
              <a:t>2024/4/7</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F917573F-E83B-4A48-B11A-B5741AA2FC8D}"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987107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74085" y="1981201"/>
          <a:ext cx="12092516" cy="2797175"/>
        </p:xfrm>
        <a:graphic>
          <a:graphicData uri="http://schemas.openxmlformats.org/presentationml/2006/ole">
            <mc:AlternateContent xmlns:mc="http://schemas.openxmlformats.org/markup-compatibility/2006">
              <mc:Choice xmlns:v="urn:schemas-microsoft-com:vml" Requires="v">
                <p:oleObj spid="_x0000_s124941" name="Image" r:id="rId3" imgW="10120635" imgH="3288889" progId="Photoshop.Image.7">
                  <p:embed/>
                </p:oleObj>
              </mc:Choice>
              <mc:Fallback>
                <p:oleObj name="Image" r:id="rId3" imgW="10120635" imgH="3288889" progId="Photoshop.Image.7">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4085" y="1981201"/>
                        <a:ext cx="12092516"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3"/>
          <p:cNvGrpSpPr>
            <a:grpSpLocks/>
          </p:cNvGrpSpPr>
          <p:nvPr/>
        </p:nvGrpSpPr>
        <p:grpSpPr bwMode="auto">
          <a:xfrm>
            <a:off x="38101" y="4652964"/>
            <a:ext cx="12153900" cy="2205037"/>
            <a:chOff x="0" y="2640"/>
            <a:chExt cx="5760" cy="1680"/>
          </a:xfrm>
        </p:grpSpPr>
        <p:sp>
          <p:nvSpPr>
            <p:cNvPr id="6" name="Rectangle 4"/>
            <p:cNvSpPr>
              <a:spLocks noChangeArrowheads="1"/>
            </p:cNvSpPr>
            <p:nvPr userDrawn="1"/>
          </p:nvSpPr>
          <p:spPr bwMode="ltGray">
            <a:xfrm>
              <a:off x="0" y="2640"/>
              <a:ext cx="5760" cy="168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7" name="Rectangle 5"/>
            <p:cNvSpPr>
              <a:spLocks noChangeArrowheads="1"/>
            </p:cNvSpPr>
            <p:nvPr userDrawn="1"/>
          </p:nvSpPr>
          <p:spPr bwMode="ltGray">
            <a:xfrm>
              <a:off x="0" y="2640"/>
              <a:ext cx="5760" cy="9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grpSp>
      <p:sp>
        <p:nvSpPr>
          <p:cNvPr id="8" name="Rectangle 6"/>
          <p:cNvSpPr>
            <a:spLocks noChangeArrowheads="1"/>
          </p:cNvSpPr>
          <p:nvPr/>
        </p:nvSpPr>
        <p:spPr bwMode="ltGray">
          <a:xfrm>
            <a:off x="0" y="0"/>
            <a:ext cx="12192000" cy="2286000"/>
          </a:xfrm>
          <a:prstGeom prst="rect">
            <a:avLst/>
          </a:prstGeom>
          <a:gradFill rotWithShape="0">
            <a:gsLst>
              <a:gs pos="0">
                <a:schemeClr val="tx1"/>
              </a:gs>
              <a:gs pos="100000">
                <a:schemeClr val="tx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9" name="Group 7"/>
          <p:cNvGrpSpPr>
            <a:grpSpLocks/>
          </p:cNvGrpSpPr>
          <p:nvPr/>
        </p:nvGrpSpPr>
        <p:grpSpPr bwMode="auto">
          <a:xfrm>
            <a:off x="1" y="4289426"/>
            <a:ext cx="12130617" cy="676275"/>
            <a:chOff x="0" y="2702"/>
            <a:chExt cx="5731" cy="426"/>
          </a:xfrm>
        </p:grpSpPr>
        <p:sp>
          <p:nvSpPr>
            <p:cNvPr id="10" name="Freeform 8"/>
            <p:cNvSpPr>
              <a:spLocks/>
            </p:cNvSpPr>
            <p:nvPr/>
          </p:nvSpPr>
          <p:spPr bwMode="ltGray">
            <a:xfrm flipV="1">
              <a:off x="0" y="2702"/>
              <a:ext cx="5731" cy="364"/>
            </a:xfrm>
            <a:custGeom>
              <a:avLst/>
              <a:gdLst>
                <a:gd name="T0" fmla="*/ 0 w 5731"/>
                <a:gd name="T1" fmla="*/ 0 h 808"/>
                <a:gd name="T2" fmla="*/ 19 w 5731"/>
                <a:gd name="T3" fmla="*/ 5 h 808"/>
                <a:gd name="T4" fmla="*/ 1824 w 5731"/>
                <a:gd name="T5" fmla="*/ 14 h 808"/>
                <a:gd name="T6" fmla="*/ 3946 w 5731"/>
                <a:gd name="T7" fmla="*/ 13 h 808"/>
                <a:gd name="T8" fmla="*/ 5731 w 5731"/>
                <a:gd name="T9" fmla="*/ 5 h 808"/>
                <a:gd name="T10" fmla="*/ 5722 w 5731"/>
                <a:gd name="T11" fmla="*/ 3 h 808"/>
                <a:gd name="T12" fmla="*/ 0 w 5731"/>
                <a:gd name="T13" fmla="*/ 0 h 8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08">
                  <a:moveTo>
                    <a:pt x="0" y="0"/>
                  </a:moveTo>
                  <a:lnTo>
                    <a:pt x="19" y="279"/>
                  </a:lnTo>
                  <a:cubicBezTo>
                    <a:pt x="321" y="399"/>
                    <a:pt x="1170" y="671"/>
                    <a:pt x="1824" y="739"/>
                  </a:cubicBezTo>
                  <a:cubicBezTo>
                    <a:pt x="2478" y="808"/>
                    <a:pt x="3295" y="769"/>
                    <a:pt x="3946" y="695"/>
                  </a:cubicBezTo>
                  <a:cubicBezTo>
                    <a:pt x="4597" y="621"/>
                    <a:pt x="5435" y="387"/>
                    <a:pt x="5731" y="297"/>
                  </a:cubicBezTo>
                  <a:lnTo>
                    <a:pt x="5722" y="153"/>
                  </a:lnTo>
                  <a:lnTo>
                    <a:pt x="0" y="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9"/>
            <p:cNvSpPr>
              <a:spLocks/>
            </p:cNvSpPr>
            <p:nvPr/>
          </p:nvSpPr>
          <p:spPr bwMode="ltGray">
            <a:xfrm flipV="1">
              <a:off x="0" y="2749"/>
              <a:ext cx="5731" cy="379"/>
            </a:xfrm>
            <a:custGeom>
              <a:avLst/>
              <a:gdLst>
                <a:gd name="T0" fmla="*/ 0 w 5731"/>
                <a:gd name="T1" fmla="*/ 0 h 842"/>
                <a:gd name="T2" fmla="*/ 26 w 5731"/>
                <a:gd name="T3" fmla="*/ 6 h 842"/>
                <a:gd name="T4" fmla="*/ 1795 w 5731"/>
                <a:gd name="T5" fmla="*/ 14 h 842"/>
                <a:gd name="T6" fmla="*/ 3821 w 5731"/>
                <a:gd name="T7" fmla="*/ 14 h 842"/>
                <a:gd name="T8" fmla="*/ 5731 w 5731"/>
                <a:gd name="T9" fmla="*/ 6 h 842"/>
                <a:gd name="T10" fmla="*/ 5693 w 5731"/>
                <a:gd name="T11" fmla="*/ 0 h 842"/>
                <a:gd name="T12" fmla="*/ 0 w 5731"/>
                <a:gd name="T13" fmla="*/ 0 h 8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31" h="842">
                  <a:moveTo>
                    <a:pt x="0" y="36"/>
                  </a:moveTo>
                  <a:lnTo>
                    <a:pt x="26" y="315"/>
                  </a:lnTo>
                  <a:cubicBezTo>
                    <a:pt x="325" y="438"/>
                    <a:pt x="1163" y="700"/>
                    <a:pt x="1795" y="771"/>
                  </a:cubicBezTo>
                  <a:cubicBezTo>
                    <a:pt x="2427" y="842"/>
                    <a:pt x="3165" y="817"/>
                    <a:pt x="3821" y="742"/>
                  </a:cubicBezTo>
                  <a:cubicBezTo>
                    <a:pt x="4477" y="667"/>
                    <a:pt x="5419" y="444"/>
                    <a:pt x="5731" y="320"/>
                  </a:cubicBezTo>
                  <a:lnTo>
                    <a:pt x="5693" y="0"/>
                  </a:lnTo>
                  <a:lnTo>
                    <a:pt x="0" y="3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 name="Group 10"/>
          <p:cNvGrpSpPr>
            <a:grpSpLocks/>
          </p:cNvGrpSpPr>
          <p:nvPr/>
        </p:nvGrpSpPr>
        <p:grpSpPr bwMode="auto">
          <a:xfrm>
            <a:off x="0" y="1"/>
            <a:ext cx="12192000" cy="6867525"/>
            <a:chOff x="0" y="0"/>
            <a:chExt cx="5760" cy="4326"/>
          </a:xfrm>
        </p:grpSpPr>
        <p:sp>
          <p:nvSpPr>
            <p:cNvPr id="13" name="AutoShape 11"/>
            <p:cNvSpPr>
              <a:spLocks noChangeArrowheads="1"/>
            </p:cNvSpPr>
            <p:nvPr/>
          </p:nvSpPr>
          <p:spPr bwMode="white">
            <a:xfrm>
              <a:off x="27" y="24"/>
              <a:ext cx="5709" cy="4272"/>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4" name="Freeform 12"/>
            <p:cNvSpPr>
              <a:spLocks/>
            </p:cNvSpPr>
            <p:nvPr/>
          </p:nvSpPr>
          <p:spPr bwMode="white">
            <a:xfrm>
              <a:off x="3" y="0"/>
              <a:ext cx="288" cy="288"/>
            </a:xfrm>
            <a:custGeom>
              <a:avLst/>
              <a:gdLst>
                <a:gd name="T0" fmla="*/ 0 w 336"/>
                <a:gd name="T1" fmla="*/ 11 h 384"/>
                <a:gd name="T2" fmla="*/ 0 w 336"/>
                <a:gd name="T3" fmla="*/ 92 h 384"/>
                <a:gd name="T4" fmla="*/ 44 w 336"/>
                <a:gd name="T5" fmla="*/ 46 h 384"/>
                <a:gd name="T6" fmla="*/ 89 w 336"/>
                <a:gd name="T7" fmla="*/ 11 h 384"/>
                <a:gd name="T8" fmla="*/ 15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13"/>
            <p:cNvSpPr>
              <a:spLocks/>
            </p:cNvSpPr>
            <p:nvPr/>
          </p:nvSpPr>
          <p:spPr bwMode="white">
            <a:xfrm rot="-5408600">
              <a:off x="-47" y="4030"/>
              <a:ext cx="336" cy="242"/>
            </a:xfrm>
            <a:custGeom>
              <a:avLst/>
              <a:gdLst>
                <a:gd name="T0" fmla="*/ 0 w 336"/>
                <a:gd name="T1" fmla="*/ 5 h 384"/>
                <a:gd name="T2" fmla="*/ 0 w 336"/>
                <a:gd name="T3" fmla="*/ 38 h 384"/>
                <a:gd name="T4" fmla="*/ 96 w 336"/>
                <a:gd name="T5" fmla="*/ 19 h 384"/>
                <a:gd name="T6" fmla="*/ 192 w 336"/>
                <a:gd name="T7" fmla="*/ 5 h 384"/>
                <a:gd name="T8" fmla="*/ 33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Freeform 14"/>
            <p:cNvSpPr>
              <a:spLocks/>
            </p:cNvSpPr>
            <p:nvPr/>
          </p:nvSpPr>
          <p:spPr bwMode="white">
            <a:xfrm>
              <a:off x="5520" y="3978"/>
              <a:ext cx="240" cy="348"/>
            </a:xfrm>
            <a:custGeom>
              <a:avLst/>
              <a:gdLst>
                <a:gd name="T0" fmla="*/ 217 w 246"/>
                <a:gd name="T1" fmla="*/ 0 h 348"/>
                <a:gd name="T2" fmla="*/ 144 w 246"/>
                <a:gd name="T3" fmla="*/ 196 h 348"/>
                <a:gd name="T4" fmla="*/ 74 w 246"/>
                <a:gd name="T5" fmla="*/ 282 h 348"/>
                <a:gd name="T6" fmla="*/ 0 w 246"/>
                <a:gd name="T7" fmla="*/ 342 h 348"/>
                <a:gd name="T8" fmla="*/ 217 w 246"/>
                <a:gd name="T9" fmla="*/ 348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348">
                  <a:moveTo>
                    <a:pt x="246" y="0"/>
                  </a:moveTo>
                  <a:lnTo>
                    <a:pt x="164" y="196"/>
                  </a:lnTo>
                  <a:lnTo>
                    <a:pt x="84" y="282"/>
                  </a:lnTo>
                  <a:lnTo>
                    <a:pt x="0" y="342"/>
                  </a:lnTo>
                  <a:lnTo>
                    <a:pt x="246" y="348"/>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Freeform 15"/>
            <p:cNvSpPr>
              <a:spLocks/>
            </p:cNvSpPr>
            <p:nvPr/>
          </p:nvSpPr>
          <p:spPr bwMode="white">
            <a:xfrm rot="5400000">
              <a:off x="5472" y="0"/>
              <a:ext cx="288" cy="288"/>
            </a:xfrm>
            <a:custGeom>
              <a:avLst/>
              <a:gdLst>
                <a:gd name="T0" fmla="*/ 0 w 336"/>
                <a:gd name="T1" fmla="*/ 11 h 384"/>
                <a:gd name="T2" fmla="*/ 0 w 336"/>
                <a:gd name="T3" fmla="*/ 92 h 384"/>
                <a:gd name="T4" fmla="*/ 44 w 336"/>
                <a:gd name="T5" fmla="*/ 46 h 384"/>
                <a:gd name="T6" fmla="*/ 89 w 336"/>
                <a:gd name="T7" fmla="*/ 11 h 384"/>
                <a:gd name="T8" fmla="*/ 156 w 336"/>
                <a:gd name="T9" fmla="*/ 0 h 384"/>
                <a:gd name="T10" fmla="*/ 0 w 336"/>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6" h="384">
                  <a:moveTo>
                    <a:pt x="0" y="48"/>
                  </a:moveTo>
                  <a:lnTo>
                    <a:pt x="0" y="384"/>
                  </a:lnTo>
                  <a:lnTo>
                    <a:pt x="96" y="192"/>
                  </a:lnTo>
                  <a:lnTo>
                    <a:pt x="192" y="48"/>
                  </a:lnTo>
                  <a:lnTo>
                    <a:pt x="336"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 name="Text Box 21"/>
          <p:cNvSpPr txBox="1">
            <a:spLocks noChangeArrowheads="1"/>
          </p:cNvSpPr>
          <p:nvPr/>
        </p:nvSpPr>
        <p:spPr bwMode="auto">
          <a:xfrm>
            <a:off x="508000" y="30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lang="en-US" altLang="zh-CN" sz="2400" b="1">
                <a:solidFill>
                  <a:schemeClr val="bg1"/>
                </a:solidFill>
              </a:rPr>
              <a:t>LOGO</a:t>
            </a:r>
          </a:p>
        </p:txBody>
      </p:sp>
      <p:sp>
        <p:nvSpPr>
          <p:cNvPr id="11280" name="Rectangle 16"/>
          <p:cNvSpPr>
            <a:spLocks noGrp="1" noChangeArrowheads="1"/>
          </p:cNvSpPr>
          <p:nvPr>
            <p:ph type="ctrTitle" sz="quarter"/>
          </p:nvPr>
        </p:nvSpPr>
        <p:spPr>
          <a:xfrm>
            <a:off x="914400" y="838201"/>
            <a:ext cx="10363200" cy="1317625"/>
          </a:xfrm>
        </p:spPr>
        <p:txBody>
          <a:bodyPr/>
          <a:lstStyle>
            <a:lvl1pPr algn="ctr">
              <a:defRPr sz="3600" b="1"/>
            </a:lvl1pPr>
          </a:lstStyle>
          <a:p>
            <a:pPr lvl="0"/>
            <a:r>
              <a:rPr lang="en-US" altLang="zh-CN" noProof="0"/>
              <a:t>Click to edit Master title style</a:t>
            </a:r>
          </a:p>
        </p:txBody>
      </p:sp>
      <p:sp>
        <p:nvSpPr>
          <p:cNvPr id="11281" name="Rectangle 17"/>
          <p:cNvSpPr>
            <a:spLocks noGrp="1" noChangeArrowheads="1"/>
          </p:cNvSpPr>
          <p:nvPr>
            <p:ph type="subTitle" sz="quarter" idx="1"/>
          </p:nvPr>
        </p:nvSpPr>
        <p:spPr>
          <a:xfrm>
            <a:off x="1828800" y="5029200"/>
            <a:ext cx="8534400" cy="609600"/>
          </a:xfrm>
        </p:spPr>
        <p:txBody>
          <a:bodyPr/>
          <a:lstStyle>
            <a:lvl1pPr marL="0" indent="0" algn="ctr">
              <a:buFont typeface="Wingdings" pitchFamily="2" charset="2"/>
              <a:buNone/>
              <a:defRPr sz="1800" b="0">
                <a:solidFill>
                  <a:schemeClr val="bg1"/>
                </a:solidFill>
              </a:defRPr>
            </a:lvl1pPr>
          </a:lstStyle>
          <a:p>
            <a:pPr lvl="0"/>
            <a:r>
              <a:rPr lang="en-US" altLang="zh-CN" noProof="0"/>
              <a:t>Click to edit Master subtitle style</a:t>
            </a:r>
          </a:p>
        </p:txBody>
      </p:sp>
      <p:sp>
        <p:nvSpPr>
          <p:cNvPr id="19" name="Rectangle 18"/>
          <p:cNvSpPr>
            <a:spLocks noGrp="1" noChangeArrowheads="1"/>
          </p:cNvSpPr>
          <p:nvPr>
            <p:ph type="dt" sz="quarter" idx="10"/>
          </p:nvPr>
        </p:nvSpPr>
        <p:spPr>
          <a:xfrm>
            <a:off x="609600" y="6245225"/>
            <a:ext cx="2844800" cy="476250"/>
          </a:xfrm>
        </p:spPr>
        <p:txBody>
          <a:bodyPr/>
          <a:lstStyle>
            <a:lvl1pPr algn="l">
              <a:defRPr sz="1400" b="0">
                <a:solidFill>
                  <a:schemeClr val="tx1"/>
                </a:solidFill>
              </a:defRPr>
            </a:lvl1pPr>
          </a:lstStyle>
          <a:p>
            <a:pPr>
              <a:defRPr/>
            </a:pPr>
            <a:fld id="{1D4034A6-833A-4971-ABAD-BA6D452082DD}" type="datetime1">
              <a:rPr lang="zh-CN" altLang="en-US"/>
              <a:pPr>
                <a:defRPr/>
              </a:pPr>
              <a:t>2024/4/7</a:t>
            </a:fld>
            <a:endParaRPr lang="en-US" altLang="zh-CN"/>
          </a:p>
        </p:txBody>
      </p:sp>
      <p:sp>
        <p:nvSpPr>
          <p:cNvPr id="20" name="Rectangle 19"/>
          <p:cNvSpPr>
            <a:spLocks noGrp="1" noChangeArrowheads="1"/>
          </p:cNvSpPr>
          <p:nvPr>
            <p:ph type="ftr" sz="quarter" idx="11"/>
          </p:nvPr>
        </p:nvSpPr>
        <p:spPr>
          <a:xfrm>
            <a:off x="4165600" y="6245225"/>
            <a:ext cx="3860800" cy="476250"/>
          </a:xfrm>
        </p:spPr>
        <p:txBody>
          <a:bodyPr/>
          <a:lstStyle>
            <a:lvl1pPr algn="ctr">
              <a:defRPr b="0"/>
            </a:lvl1pPr>
          </a:lstStyle>
          <a:p>
            <a:pPr>
              <a:defRPr/>
            </a:pPr>
            <a:r>
              <a:rPr lang="zh-CN" altLang="en-US"/>
              <a:t>南京邮电大学</a:t>
            </a:r>
            <a:endParaRPr lang="en-US" altLang="zh-CN"/>
          </a:p>
        </p:txBody>
      </p:sp>
      <p:sp>
        <p:nvSpPr>
          <p:cNvPr id="21" name="Rectangle 20"/>
          <p:cNvSpPr>
            <a:spLocks noGrp="1" noChangeArrowheads="1"/>
          </p:cNvSpPr>
          <p:nvPr>
            <p:ph type="sldNum" sz="quarter" idx="12"/>
          </p:nvPr>
        </p:nvSpPr>
        <p:spPr>
          <a:xfrm>
            <a:off x="8737600" y="6245225"/>
            <a:ext cx="2844800" cy="476250"/>
          </a:xfrm>
        </p:spPr>
        <p:txBody>
          <a:bodyPr/>
          <a:lstStyle>
            <a:lvl1pPr>
              <a:defRPr/>
            </a:lvl1pPr>
          </a:lstStyle>
          <a:p>
            <a:fld id="{5485BDE0-827A-4062-B7D6-B08124C9960A}" type="slidenum">
              <a:rPr lang="en-US" altLang="zh-CN"/>
              <a:pPr/>
              <a:t>‹#›</a:t>
            </a:fld>
            <a:endParaRPr lang="en-US" altLang="zh-CN"/>
          </a:p>
        </p:txBody>
      </p:sp>
    </p:spTree>
    <p:extLst>
      <p:ext uri="{BB962C8B-B14F-4D97-AF65-F5344CB8AC3E}">
        <p14:creationId xmlns:p14="http://schemas.microsoft.com/office/powerpoint/2010/main" val="1734835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3E85E215-375F-42DF-BC2A-9144E2AB1C13}" type="datetime1">
              <a:rPr lang="zh-CN" altLang="en-US"/>
              <a:pPr>
                <a:defRPr/>
              </a:pPr>
              <a:t>2024/4/7</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3F3E9B37-BC8E-4312-8483-AD23CA6B18FC}" type="slidenum">
              <a:rPr lang="en-US" altLang="zh-CN"/>
              <a:pPr/>
              <a:t>‹#›</a:t>
            </a:fld>
            <a:endParaRPr lang="en-US" altLang="zh-CN"/>
          </a:p>
        </p:txBody>
      </p:sp>
    </p:spTree>
    <p:extLst>
      <p:ext uri="{BB962C8B-B14F-4D97-AF65-F5344CB8AC3E}">
        <p14:creationId xmlns:p14="http://schemas.microsoft.com/office/powerpoint/2010/main" val="2651998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0CF14071-2804-4A8C-ACF1-B234D808C9B2}" type="datetime1">
              <a:rPr lang="zh-CN" altLang="en-US"/>
              <a:pPr>
                <a:defRPr/>
              </a:pPr>
              <a:t>2024/4/7</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FF814937-D81A-45A1-B6C9-1704FC400141}" type="slidenum">
              <a:rPr lang="en-US" altLang="zh-CN"/>
              <a:pPr/>
              <a:t>‹#›</a:t>
            </a:fld>
            <a:endParaRPr lang="en-US" altLang="zh-CN"/>
          </a:p>
        </p:txBody>
      </p:sp>
    </p:spTree>
    <p:extLst>
      <p:ext uri="{BB962C8B-B14F-4D97-AF65-F5344CB8AC3E}">
        <p14:creationId xmlns:p14="http://schemas.microsoft.com/office/powerpoint/2010/main" val="1333954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71601"/>
            <a:ext cx="538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a:ln/>
        </p:spPr>
        <p:txBody>
          <a:bodyPr/>
          <a:lstStyle>
            <a:lvl1pPr>
              <a:defRPr/>
            </a:lvl1pPr>
          </a:lstStyle>
          <a:p>
            <a:pPr>
              <a:defRPr/>
            </a:pPr>
            <a:fld id="{276D65F0-A99B-4D67-8A3B-DD1FBC9AA6E0}" type="datetime1">
              <a:rPr lang="zh-CN" altLang="en-US"/>
              <a:pPr>
                <a:defRPr/>
              </a:pPr>
              <a:t>2024/4/7</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CF7F4D09-B164-4F86-8383-3F8C4E1C6F8E}" type="slidenum">
              <a:rPr lang="en-US" altLang="zh-CN"/>
              <a:pPr/>
              <a:t>‹#›</a:t>
            </a:fld>
            <a:endParaRPr lang="en-US" altLang="zh-CN"/>
          </a:p>
        </p:txBody>
      </p:sp>
    </p:spTree>
    <p:extLst>
      <p:ext uri="{BB962C8B-B14F-4D97-AF65-F5344CB8AC3E}">
        <p14:creationId xmlns:p14="http://schemas.microsoft.com/office/powerpoint/2010/main" val="186721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E2B4C2EF-0F7F-47F2-8BE2-1623DA8C8764}" type="datetime1">
              <a:rPr lang="zh-CN" altLang="en-US"/>
              <a:pPr>
                <a:defRPr/>
              </a:pPr>
              <a:t>2024/4/7</a:t>
            </a:fld>
            <a:r>
              <a:rPr lang="en-US" altLang="zh-CN"/>
              <a:t>www.themegallery.com</a:t>
            </a:r>
          </a:p>
        </p:txBody>
      </p:sp>
      <p:sp>
        <p:nvSpPr>
          <p:cNvPr id="8"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9" name="Rectangle 10"/>
          <p:cNvSpPr>
            <a:spLocks noGrp="1" noChangeArrowheads="1"/>
          </p:cNvSpPr>
          <p:nvPr>
            <p:ph type="sldNum" sz="quarter" idx="12"/>
          </p:nvPr>
        </p:nvSpPr>
        <p:spPr>
          <a:ln/>
        </p:spPr>
        <p:txBody>
          <a:bodyPr/>
          <a:lstStyle>
            <a:lvl1pPr>
              <a:defRPr/>
            </a:lvl1pPr>
          </a:lstStyle>
          <a:p>
            <a:fld id="{E114B13E-5D18-49DC-A419-6372370C84CE}" type="slidenum">
              <a:rPr lang="en-US" altLang="zh-CN"/>
              <a:pPr/>
              <a:t>‹#›</a:t>
            </a:fld>
            <a:endParaRPr lang="en-US" altLang="zh-CN"/>
          </a:p>
        </p:txBody>
      </p:sp>
    </p:spTree>
    <p:extLst>
      <p:ext uri="{BB962C8B-B14F-4D97-AF65-F5344CB8AC3E}">
        <p14:creationId xmlns:p14="http://schemas.microsoft.com/office/powerpoint/2010/main" val="3481188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6B874AEF-2AF9-4CF0-92B3-EDB2D18A0014}" type="datetime1">
              <a:rPr lang="zh-CN" altLang="en-US"/>
              <a:pPr>
                <a:defRPr/>
              </a:pPr>
              <a:t>2024/4/7</a:t>
            </a:fld>
            <a:r>
              <a:rPr lang="en-US" altLang="zh-CN"/>
              <a:t>www.themegallery.com</a:t>
            </a:r>
          </a:p>
        </p:txBody>
      </p:sp>
      <p:sp>
        <p:nvSpPr>
          <p:cNvPr id="4"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5" name="Rectangle 10"/>
          <p:cNvSpPr>
            <a:spLocks noGrp="1" noChangeArrowheads="1"/>
          </p:cNvSpPr>
          <p:nvPr>
            <p:ph type="sldNum" sz="quarter" idx="12"/>
          </p:nvPr>
        </p:nvSpPr>
        <p:spPr>
          <a:ln/>
        </p:spPr>
        <p:txBody>
          <a:bodyPr/>
          <a:lstStyle>
            <a:lvl1pPr>
              <a:defRPr/>
            </a:lvl1pPr>
          </a:lstStyle>
          <a:p>
            <a:fld id="{80081AAD-37E4-4ED2-ACAE-A18CCF005835}" type="slidenum">
              <a:rPr lang="en-US" altLang="zh-CN"/>
              <a:pPr/>
              <a:t>‹#›</a:t>
            </a:fld>
            <a:endParaRPr lang="en-US" altLang="zh-CN"/>
          </a:p>
        </p:txBody>
      </p:sp>
    </p:spTree>
    <p:extLst>
      <p:ext uri="{BB962C8B-B14F-4D97-AF65-F5344CB8AC3E}">
        <p14:creationId xmlns:p14="http://schemas.microsoft.com/office/powerpoint/2010/main" val="805731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F9C17744-5068-4478-98BC-A75D27A9021C}" type="datetime1">
              <a:rPr lang="zh-CN" altLang="en-US"/>
              <a:pPr>
                <a:defRPr/>
              </a:pPr>
              <a:t>2024/4/7</a:t>
            </a:fld>
            <a:r>
              <a:rPr lang="en-US" altLang="zh-CN"/>
              <a:t>www.themegallery.com</a:t>
            </a:r>
          </a:p>
        </p:txBody>
      </p:sp>
      <p:sp>
        <p:nvSpPr>
          <p:cNvPr id="3"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4" name="Rectangle 10"/>
          <p:cNvSpPr>
            <a:spLocks noGrp="1" noChangeArrowheads="1"/>
          </p:cNvSpPr>
          <p:nvPr>
            <p:ph type="sldNum" sz="quarter" idx="12"/>
          </p:nvPr>
        </p:nvSpPr>
        <p:spPr>
          <a:ln/>
        </p:spPr>
        <p:txBody>
          <a:bodyPr/>
          <a:lstStyle>
            <a:lvl1pPr>
              <a:defRPr/>
            </a:lvl1pPr>
          </a:lstStyle>
          <a:p>
            <a:fld id="{44768505-5115-4A55-89D5-E0046B9A7715}" type="slidenum">
              <a:rPr lang="en-US" altLang="zh-CN"/>
              <a:pPr/>
              <a:t>‹#›</a:t>
            </a:fld>
            <a:endParaRPr lang="en-US" altLang="zh-CN"/>
          </a:p>
        </p:txBody>
      </p:sp>
    </p:spTree>
    <p:extLst>
      <p:ext uri="{BB962C8B-B14F-4D97-AF65-F5344CB8AC3E}">
        <p14:creationId xmlns:p14="http://schemas.microsoft.com/office/powerpoint/2010/main" val="2795060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3AA66905-4A96-4BB1-9239-4CE21DD1B05F}" type="datetime1">
              <a:rPr lang="zh-CN" altLang="en-US"/>
              <a:pPr>
                <a:defRPr/>
              </a:pPr>
              <a:t>2024/4/7</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5F3DEE36-E326-4136-AD82-4FFF301C188B}" type="slidenum">
              <a:rPr lang="en-US" altLang="zh-CN"/>
              <a:pPr/>
              <a:t>‹#›</a:t>
            </a:fld>
            <a:endParaRPr lang="en-US" altLang="zh-CN"/>
          </a:p>
        </p:txBody>
      </p:sp>
    </p:spTree>
    <p:extLst>
      <p:ext uri="{BB962C8B-B14F-4D97-AF65-F5344CB8AC3E}">
        <p14:creationId xmlns:p14="http://schemas.microsoft.com/office/powerpoint/2010/main" val="2375118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dt" sz="half" idx="10"/>
          </p:nvPr>
        </p:nvSpPr>
        <p:spPr>
          <a:ln/>
        </p:spPr>
        <p:txBody>
          <a:bodyPr/>
          <a:lstStyle>
            <a:lvl1pPr>
              <a:defRPr/>
            </a:lvl1pPr>
          </a:lstStyle>
          <a:p>
            <a:pPr>
              <a:defRPr/>
            </a:pPr>
            <a:fld id="{B49E1E71-340F-4D50-BB63-588C75C1D784}" type="datetime1">
              <a:rPr lang="zh-CN" altLang="en-US"/>
              <a:pPr>
                <a:defRPr/>
              </a:pPr>
              <a:t>2024/4/7</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6886E6E0-9DE0-450E-B285-B49C784762A0}"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948901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E01E84B6-A109-480B-B883-70250FAB2883}" type="datetime1">
              <a:rPr lang="zh-CN" altLang="en-US"/>
              <a:pPr>
                <a:defRPr/>
              </a:pPr>
              <a:t>2024/4/7</a:t>
            </a:fld>
            <a:r>
              <a:rPr lang="en-US" altLang="zh-CN"/>
              <a:t>www.themegallery.com</a:t>
            </a:r>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fld id="{125E698E-1A9D-4E6E-A35A-EFD8DD2A921E}" type="slidenum">
              <a:rPr lang="en-US" altLang="zh-CN"/>
              <a:pPr/>
              <a:t>‹#›</a:t>
            </a:fld>
            <a:endParaRPr lang="en-US" altLang="zh-CN"/>
          </a:p>
        </p:txBody>
      </p:sp>
    </p:spTree>
    <p:extLst>
      <p:ext uri="{BB962C8B-B14F-4D97-AF65-F5344CB8AC3E}">
        <p14:creationId xmlns:p14="http://schemas.microsoft.com/office/powerpoint/2010/main" val="40947064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87F0D346-BA2D-419C-92DE-53E836474BCD}" type="datetime1">
              <a:rPr lang="zh-CN" altLang="en-US"/>
              <a:pPr>
                <a:defRPr/>
              </a:pPr>
              <a:t>2024/4/7</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1AA222E9-89A2-4D47-AA0E-B642830F28B8}" type="slidenum">
              <a:rPr lang="en-US" altLang="zh-CN"/>
              <a:pPr/>
              <a:t>‹#›</a:t>
            </a:fld>
            <a:endParaRPr lang="en-US" altLang="zh-CN"/>
          </a:p>
        </p:txBody>
      </p:sp>
    </p:spTree>
    <p:extLst>
      <p:ext uri="{BB962C8B-B14F-4D97-AF65-F5344CB8AC3E}">
        <p14:creationId xmlns:p14="http://schemas.microsoft.com/office/powerpoint/2010/main" val="3382375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274639"/>
            <a:ext cx="2870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407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F7D27085-4D36-4535-B8BB-FCB50F184F33}" type="datetime1">
              <a:rPr lang="zh-CN" altLang="en-US"/>
              <a:pPr>
                <a:defRPr/>
              </a:pPr>
              <a:t>2024/4/7</a:t>
            </a:fld>
            <a:r>
              <a:rPr lang="en-US" altLang="zh-CN"/>
              <a:t>www.themegallery.com</a:t>
            </a:r>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南京邮电大学</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fld id="{87B36B00-DF53-490C-8D53-4D3CA6F4A7D3}" type="slidenum">
              <a:rPr lang="en-US" altLang="zh-CN"/>
              <a:pPr/>
              <a:t>‹#›</a:t>
            </a:fld>
            <a:endParaRPr lang="en-US" altLang="zh-CN"/>
          </a:p>
        </p:txBody>
      </p:sp>
    </p:spTree>
    <p:extLst>
      <p:ext uri="{BB962C8B-B14F-4D97-AF65-F5344CB8AC3E}">
        <p14:creationId xmlns:p14="http://schemas.microsoft.com/office/powerpoint/2010/main" val="1573857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Freeform 2"/>
          <p:cNvSpPr>
            <a:spLocks/>
          </p:cNvSpPr>
          <p:nvPr/>
        </p:nvSpPr>
        <p:spPr bwMode="gray">
          <a:xfrm>
            <a:off x="-4233" y="-7938"/>
            <a:ext cx="12232217" cy="4392613"/>
          </a:xfrm>
          <a:custGeom>
            <a:avLst/>
            <a:gdLst>
              <a:gd name="T0" fmla="*/ 0 w 5806"/>
              <a:gd name="T1" fmla="*/ 0 h 2767"/>
              <a:gd name="T2" fmla="*/ 0 w 5806"/>
              <a:gd name="T3" fmla="*/ 2767 h 2767"/>
              <a:gd name="T4" fmla="*/ 5806 w 5806"/>
              <a:gd name="T5" fmla="*/ 726 h 2767"/>
              <a:gd name="T6" fmla="*/ 5806 w 5806"/>
              <a:gd name="T7" fmla="*/ 0 h 2767"/>
              <a:gd name="T8" fmla="*/ 0 w 5806"/>
              <a:gd name="T9" fmla="*/ 0 h 2767"/>
            </a:gdLst>
            <a:ahLst/>
            <a:cxnLst>
              <a:cxn ang="0">
                <a:pos x="T0" y="T1"/>
              </a:cxn>
              <a:cxn ang="0">
                <a:pos x="T2" y="T3"/>
              </a:cxn>
              <a:cxn ang="0">
                <a:pos x="T4" y="T5"/>
              </a:cxn>
              <a:cxn ang="0">
                <a:pos x="T6" y="T7"/>
              </a:cxn>
              <a:cxn ang="0">
                <a:pos x="T8" y="T9"/>
              </a:cxn>
            </a:cxnLst>
            <a:rect l="0" t="0" r="r" b="b"/>
            <a:pathLst>
              <a:path w="5806" h="2767">
                <a:moveTo>
                  <a:pt x="0" y="0"/>
                </a:moveTo>
                <a:lnTo>
                  <a:pt x="0" y="2767"/>
                </a:lnTo>
                <a:lnTo>
                  <a:pt x="5806" y="726"/>
                </a:lnTo>
                <a:lnTo>
                  <a:pt x="5806" y="0"/>
                </a:lnTo>
                <a:lnTo>
                  <a:pt x="0" y="0"/>
                </a:lnTo>
                <a:close/>
              </a:path>
            </a:pathLst>
          </a:custGeom>
          <a:gradFill rotWithShape="1">
            <a:gsLst>
              <a:gs pos="0">
                <a:schemeClr val="bg1">
                  <a:gamma/>
                  <a:shade val="46275"/>
                  <a:invGamma/>
                </a:schemeClr>
              </a:gs>
              <a:gs pos="100000">
                <a:schemeClr val="bg1"/>
              </a:gs>
            </a:gsLst>
            <a:lin ang="18900000" scaled="1"/>
          </a:gradFill>
          <a:ln>
            <a:noFill/>
          </a:ln>
          <a:effectLst/>
          <a:extLst>
            <a:ext uri="{91240B29-F687-4F45-9708-019B960494DF}">
              <a14:hiddenLine xmlns:a14="http://schemas.microsoft.com/office/drawing/2010/main" w="381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5" name="Rectangle 3"/>
          <p:cNvSpPr>
            <a:spLocks noChangeArrowheads="1"/>
          </p:cNvSpPr>
          <p:nvPr/>
        </p:nvSpPr>
        <p:spPr bwMode="ltGray">
          <a:xfrm>
            <a:off x="0" y="1628775"/>
            <a:ext cx="10033000" cy="71438"/>
          </a:xfrm>
          <a:prstGeom prst="rect">
            <a:avLst/>
          </a:pr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6" name="Text Box 9"/>
          <p:cNvSpPr txBox="1">
            <a:spLocks noChangeArrowheads="1"/>
          </p:cNvSpPr>
          <p:nvPr/>
        </p:nvSpPr>
        <p:spPr bwMode="black">
          <a:xfrm>
            <a:off x="4123267" y="5318126"/>
            <a:ext cx="3962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lang="zh-CN" altLang="en-US" sz="2000" b="1">
                <a:solidFill>
                  <a:srgbClr val="080808"/>
                </a:solidFill>
              </a:rPr>
              <a:t>南京邮电大学</a:t>
            </a:r>
          </a:p>
        </p:txBody>
      </p:sp>
      <p:sp>
        <p:nvSpPr>
          <p:cNvPr id="14340" name="Rectangle 4"/>
          <p:cNvSpPr>
            <a:spLocks noGrp="1" noChangeArrowheads="1"/>
          </p:cNvSpPr>
          <p:nvPr>
            <p:ph type="ctrTitle" sz="quarter"/>
          </p:nvPr>
        </p:nvSpPr>
        <p:spPr bwMode="white">
          <a:xfrm>
            <a:off x="711200" y="381000"/>
            <a:ext cx="10668000" cy="1219200"/>
          </a:xfrm>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lvl1pPr algn="l">
              <a:defRPr sz="4000"/>
            </a:lvl1pPr>
          </a:lstStyle>
          <a:p>
            <a:pPr lvl="0"/>
            <a:r>
              <a:rPr lang="en-US" altLang="zh-CN" noProof="0"/>
              <a:t>Click to edit Master title style</a:t>
            </a:r>
          </a:p>
        </p:txBody>
      </p:sp>
      <p:sp>
        <p:nvSpPr>
          <p:cNvPr id="14341" name="Rectangle 5"/>
          <p:cNvSpPr>
            <a:spLocks noGrp="1" noChangeArrowheads="1"/>
          </p:cNvSpPr>
          <p:nvPr>
            <p:ph type="subTitle" sz="quarter" idx="1"/>
          </p:nvPr>
        </p:nvSpPr>
        <p:spPr bwMode="white">
          <a:xfrm>
            <a:off x="711200" y="1828800"/>
            <a:ext cx="8128000" cy="533400"/>
          </a:xfrm>
        </p:spPr>
        <p:txBody>
          <a:bodyPr/>
          <a:lstStyle>
            <a:lvl1pPr marL="0" indent="0">
              <a:buFont typeface="Wingdings" pitchFamily="2" charset="2"/>
              <a:buNone/>
              <a:defRPr sz="2400" b="0"/>
            </a:lvl1pPr>
          </a:lstStyle>
          <a:p>
            <a:pPr lvl="0"/>
            <a:r>
              <a:rPr lang="en-US" altLang="zh-CN" noProof="0"/>
              <a:t>Click to edit Master subtitle style</a:t>
            </a:r>
          </a:p>
        </p:txBody>
      </p:sp>
      <p:sp>
        <p:nvSpPr>
          <p:cNvPr id="7" name="Rectangle 6"/>
          <p:cNvSpPr>
            <a:spLocks noGrp="1" noChangeArrowheads="1"/>
          </p:cNvSpPr>
          <p:nvPr>
            <p:ph type="dt" sz="quarter" idx="10"/>
          </p:nvPr>
        </p:nvSpPr>
        <p:spPr bwMode="auto">
          <a:xfrm>
            <a:off x="609600" y="6477001"/>
            <a:ext cx="2844800" cy="244475"/>
          </a:xfrm>
        </p:spPr>
        <p:txBody>
          <a:bodyPr/>
          <a:lstStyle>
            <a:lvl1pPr>
              <a:defRPr/>
            </a:lvl1pPr>
          </a:lstStyle>
          <a:p>
            <a:pPr>
              <a:defRPr/>
            </a:pPr>
            <a:fld id="{2AA41F8F-031B-4333-A752-6DBA3C1A73C5}" type="datetime1">
              <a:rPr lang="zh-CN" altLang="en-US"/>
              <a:pPr>
                <a:defRPr/>
              </a:pPr>
              <a:t>2024/4/7</a:t>
            </a:fld>
            <a:endParaRPr lang="en-US" altLang="zh-CN"/>
          </a:p>
        </p:txBody>
      </p:sp>
      <p:sp>
        <p:nvSpPr>
          <p:cNvPr id="8" name="Rectangle 7"/>
          <p:cNvSpPr>
            <a:spLocks noGrp="1" noChangeArrowheads="1"/>
          </p:cNvSpPr>
          <p:nvPr>
            <p:ph type="ftr" sz="quarter" idx="11"/>
          </p:nvPr>
        </p:nvSpPr>
        <p:spPr bwMode="auto">
          <a:xfrm>
            <a:off x="4165600" y="6477001"/>
            <a:ext cx="3860800" cy="244475"/>
          </a:xfrm>
        </p:spPr>
        <p:txBody>
          <a:bodyPr/>
          <a:lstStyle>
            <a:lvl1pPr algn="ctr">
              <a:defRPr/>
            </a:lvl1pPr>
          </a:lstStyle>
          <a:p>
            <a:pPr>
              <a:defRPr/>
            </a:pPr>
            <a:r>
              <a:rPr lang="zh-CN" altLang="en-US"/>
              <a:t>南京邮电大学</a:t>
            </a:r>
            <a:endParaRPr lang="en-US" altLang="zh-CN"/>
          </a:p>
        </p:txBody>
      </p:sp>
      <p:sp>
        <p:nvSpPr>
          <p:cNvPr id="9" name="Rectangle 8"/>
          <p:cNvSpPr>
            <a:spLocks noGrp="1" noChangeArrowheads="1"/>
          </p:cNvSpPr>
          <p:nvPr>
            <p:ph type="sldNum" sz="quarter" idx="12"/>
          </p:nvPr>
        </p:nvSpPr>
        <p:spPr bwMode="auto">
          <a:xfrm>
            <a:off x="8737600" y="6477001"/>
            <a:ext cx="2844800" cy="244475"/>
          </a:xfrm>
        </p:spPr>
        <p:txBody>
          <a:bodyPr/>
          <a:lstStyle>
            <a:lvl1pPr>
              <a:defRPr/>
            </a:lvl1pPr>
          </a:lstStyle>
          <a:p>
            <a:fld id="{9E4AF912-ED0D-4798-BD68-C3CDADC83D6E}" type="slidenum">
              <a:rPr lang="en-US" altLang="zh-CN"/>
              <a:pPr/>
              <a:t>‹#›</a:t>
            </a:fld>
            <a:endParaRPr lang="en-US" altLang="zh-CN"/>
          </a:p>
        </p:txBody>
      </p:sp>
    </p:spTree>
    <p:extLst>
      <p:ext uri="{BB962C8B-B14F-4D97-AF65-F5344CB8AC3E}">
        <p14:creationId xmlns:p14="http://schemas.microsoft.com/office/powerpoint/2010/main" val="184494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66984F24-2794-456B-82C2-69EC45E9CC1B}" type="datetime1">
              <a:rPr lang="zh-CN" altLang="en-US"/>
              <a:pPr>
                <a:defRPr/>
              </a:pPr>
              <a:t>2024/4/7</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796D5135-EFD5-4FFB-AEFE-99BD6977E382}" type="slidenum">
              <a:rPr lang="en-US" altLang="zh-CN"/>
              <a:pPr/>
              <a:t>‹#›</a:t>
            </a:fld>
            <a:endParaRPr lang="en-US" altLang="zh-CN"/>
          </a:p>
        </p:txBody>
      </p:sp>
    </p:spTree>
    <p:extLst>
      <p:ext uri="{BB962C8B-B14F-4D97-AF65-F5344CB8AC3E}">
        <p14:creationId xmlns:p14="http://schemas.microsoft.com/office/powerpoint/2010/main" val="849147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fld id="{6042C517-82A7-47A1-9856-9EA967F38ECE}" type="datetime1">
              <a:rPr lang="zh-CN" altLang="en-US"/>
              <a:pPr>
                <a:defRPr/>
              </a:pPr>
              <a:t>2024/4/7</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18557BA2-4673-41A5-8BD9-01FF5AD65A07}" type="slidenum">
              <a:rPr lang="en-US" altLang="zh-CN"/>
              <a:pPr/>
              <a:t>‹#›</a:t>
            </a:fld>
            <a:endParaRPr lang="en-US" altLang="zh-CN"/>
          </a:p>
        </p:txBody>
      </p:sp>
    </p:spTree>
    <p:extLst>
      <p:ext uri="{BB962C8B-B14F-4D97-AF65-F5344CB8AC3E}">
        <p14:creationId xmlns:p14="http://schemas.microsoft.com/office/powerpoint/2010/main" val="38544429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85876"/>
            <a:ext cx="5384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85876"/>
            <a:ext cx="5384800"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C1A3EF05-0CE2-4091-83BF-BC611BD547A2}" type="datetime1">
              <a:rPr lang="zh-CN" altLang="en-US"/>
              <a:pPr>
                <a:defRPr/>
              </a:pPr>
              <a:t>2024/4/7</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FFACB32E-E703-4D22-AE5D-C151B71F5EC7}" type="slidenum">
              <a:rPr lang="en-US" altLang="zh-CN"/>
              <a:pPr/>
              <a:t>‹#›</a:t>
            </a:fld>
            <a:endParaRPr lang="en-US" altLang="zh-CN"/>
          </a:p>
        </p:txBody>
      </p:sp>
    </p:spTree>
    <p:extLst>
      <p:ext uri="{BB962C8B-B14F-4D97-AF65-F5344CB8AC3E}">
        <p14:creationId xmlns:p14="http://schemas.microsoft.com/office/powerpoint/2010/main" val="1526779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F9ED3CE8-4103-4921-B051-E07C73ED019D}" type="datetime1">
              <a:rPr lang="zh-CN" altLang="en-US"/>
              <a:pPr>
                <a:defRPr/>
              </a:pPr>
              <a:t>2024/4/7</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9" name="Rectangle 8"/>
          <p:cNvSpPr>
            <a:spLocks noGrp="1" noChangeArrowheads="1"/>
          </p:cNvSpPr>
          <p:nvPr>
            <p:ph type="sldNum" sz="quarter" idx="12"/>
          </p:nvPr>
        </p:nvSpPr>
        <p:spPr>
          <a:ln/>
        </p:spPr>
        <p:txBody>
          <a:bodyPr/>
          <a:lstStyle>
            <a:lvl1pPr>
              <a:defRPr/>
            </a:lvl1pPr>
          </a:lstStyle>
          <a:p>
            <a:fld id="{7C407B3A-D40E-49C5-AA01-F377112C9C88}" type="slidenum">
              <a:rPr lang="en-US" altLang="zh-CN"/>
              <a:pPr/>
              <a:t>‹#›</a:t>
            </a:fld>
            <a:endParaRPr lang="en-US" altLang="zh-CN"/>
          </a:p>
        </p:txBody>
      </p:sp>
    </p:spTree>
    <p:extLst>
      <p:ext uri="{BB962C8B-B14F-4D97-AF65-F5344CB8AC3E}">
        <p14:creationId xmlns:p14="http://schemas.microsoft.com/office/powerpoint/2010/main" val="35231486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EAE85E48-3733-40FA-99C6-1630A238C265}" type="datetime1">
              <a:rPr lang="zh-CN" altLang="en-US"/>
              <a:pPr>
                <a:defRPr/>
              </a:pPr>
              <a:t>2024/4/7</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5" name="Rectangle 8"/>
          <p:cNvSpPr>
            <a:spLocks noGrp="1" noChangeArrowheads="1"/>
          </p:cNvSpPr>
          <p:nvPr>
            <p:ph type="sldNum" sz="quarter" idx="12"/>
          </p:nvPr>
        </p:nvSpPr>
        <p:spPr>
          <a:ln/>
        </p:spPr>
        <p:txBody>
          <a:bodyPr/>
          <a:lstStyle>
            <a:lvl1pPr>
              <a:defRPr/>
            </a:lvl1pPr>
          </a:lstStyle>
          <a:p>
            <a:fld id="{62154CFF-E233-4B6E-8AA7-ED79C0B2C0F0}" type="slidenum">
              <a:rPr lang="en-US" altLang="zh-CN"/>
              <a:pPr/>
              <a:t>‹#›</a:t>
            </a:fld>
            <a:endParaRPr lang="en-US" altLang="zh-CN"/>
          </a:p>
        </p:txBody>
      </p:sp>
    </p:spTree>
    <p:extLst>
      <p:ext uri="{BB962C8B-B14F-4D97-AF65-F5344CB8AC3E}">
        <p14:creationId xmlns:p14="http://schemas.microsoft.com/office/powerpoint/2010/main" val="7887560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795FC27F-AE8B-4D7A-BE3B-97E4FF92260B}" type="datetime1">
              <a:rPr lang="zh-CN" altLang="en-US"/>
              <a:pPr>
                <a:defRPr/>
              </a:pPr>
              <a:t>2024/4/7</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4" name="Rectangle 8"/>
          <p:cNvSpPr>
            <a:spLocks noGrp="1" noChangeArrowheads="1"/>
          </p:cNvSpPr>
          <p:nvPr>
            <p:ph type="sldNum" sz="quarter" idx="12"/>
          </p:nvPr>
        </p:nvSpPr>
        <p:spPr>
          <a:ln/>
        </p:spPr>
        <p:txBody>
          <a:bodyPr/>
          <a:lstStyle>
            <a:lvl1pPr>
              <a:defRPr/>
            </a:lvl1pPr>
          </a:lstStyle>
          <a:p>
            <a:fld id="{E517DF07-B9BD-4C37-939A-D24D9B5042E1}" type="slidenum">
              <a:rPr lang="en-US" altLang="zh-CN"/>
              <a:pPr/>
              <a:t>‹#›</a:t>
            </a:fld>
            <a:endParaRPr lang="en-US" altLang="zh-CN"/>
          </a:p>
        </p:txBody>
      </p:sp>
    </p:spTree>
    <p:extLst>
      <p:ext uri="{BB962C8B-B14F-4D97-AF65-F5344CB8AC3E}">
        <p14:creationId xmlns:p14="http://schemas.microsoft.com/office/powerpoint/2010/main" val="1766455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4"/>
          <p:cNvSpPr>
            <a:spLocks noGrp="1" noChangeArrowheads="1"/>
          </p:cNvSpPr>
          <p:nvPr>
            <p:ph type="dt" sz="half" idx="10"/>
          </p:nvPr>
        </p:nvSpPr>
        <p:spPr>
          <a:ln/>
        </p:spPr>
        <p:txBody>
          <a:bodyPr/>
          <a:lstStyle>
            <a:lvl1pPr>
              <a:defRPr/>
            </a:lvl1pPr>
          </a:lstStyle>
          <a:p>
            <a:pPr>
              <a:defRPr/>
            </a:pPr>
            <a:fld id="{30F3CAB2-E8AB-46CE-9469-4989E31F1A93}" type="datetime1">
              <a:rPr lang="zh-CN" altLang="en-US"/>
              <a:pPr>
                <a:defRPr/>
              </a:pPr>
              <a:t>2024/4/7</a:t>
            </a:fld>
            <a:r>
              <a:rPr lang="en-US" altLang="zh-CN"/>
              <a:t>www.themegallery.com</a:t>
            </a:r>
          </a:p>
        </p:txBody>
      </p:sp>
      <p:sp>
        <p:nvSpPr>
          <p:cNvPr id="5" name="Rectangle 15"/>
          <p:cNvSpPr>
            <a:spLocks noGrp="1" noChangeArrowheads="1"/>
          </p:cNvSpPr>
          <p:nvPr>
            <p:ph type="sldNum" sz="quarter" idx="11"/>
          </p:nvPr>
        </p:nvSpPr>
        <p:spPr>
          <a:ln/>
        </p:spPr>
        <p:txBody>
          <a:bodyPr/>
          <a:lstStyle>
            <a:lvl1pPr>
              <a:defRPr/>
            </a:lvl1pPr>
          </a:lstStyle>
          <a:p>
            <a:fld id="{7C62F8FF-F92D-4B0D-89CD-583CF5EFFEA2}" type="slidenum">
              <a:rPr lang="en-US" altLang="zh-CN"/>
              <a:pPr/>
              <a:t>‹#›</a:t>
            </a:fld>
            <a:endParaRPr lang="en-US" altLang="zh-CN"/>
          </a:p>
        </p:txBody>
      </p:sp>
      <p:sp>
        <p:nvSpPr>
          <p:cNvPr id="6"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2861247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DA2FF8B8-B550-4175-A11D-7F67BED964CC}" type="datetime1">
              <a:rPr lang="zh-CN" altLang="en-US"/>
              <a:pPr>
                <a:defRPr/>
              </a:pPr>
              <a:t>2024/4/7</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1AF29FA8-2FED-41D8-A26A-CC2E89F301E5}" type="slidenum">
              <a:rPr lang="en-US" altLang="zh-CN"/>
              <a:pPr/>
              <a:t>‹#›</a:t>
            </a:fld>
            <a:endParaRPr lang="en-US" altLang="zh-CN"/>
          </a:p>
        </p:txBody>
      </p:sp>
    </p:spTree>
    <p:extLst>
      <p:ext uri="{BB962C8B-B14F-4D97-AF65-F5344CB8AC3E}">
        <p14:creationId xmlns:p14="http://schemas.microsoft.com/office/powerpoint/2010/main" val="775173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6FDE1149-99AB-4237-9C47-1F44589CA275}" type="datetime1">
              <a:rPr lang="zh-CN" altLang="en-US"/>
              <a:pPr>
                <a:defRPr/>
              </a:pPr>
              <a:t>2024/4/7</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7" name="Rectangle 8"/>
          <p:cNvSpPr>
            <a:spLocks noGrp="1" noChangeArrowheads="1"/>
          </p:cNvSpPr>
          <p:nvPr>
            <p:ph type="sldNum" sz="quarter" idx="12"/>
          </p:nvPr>
        </p:nvSpPr>
        <p:spPr>
          <a:ln/>
        </p:spPr>
        <p:txBody>
          <a:bodyPr/>
          <a:lstStyle>
            <a:lvl1pPr>
              <a:defRPr/>
            </a:lvl1pPr>
          </a:lstStyle>
          <a:p>
            <a:fld id="{F2553459-C263-48C2-9B43-F6DC88BED912}" type="slidenum">
              <a:rPr lang="en-US" altLang="zh-CN"/>
              <a:pPr/>
              <a:t>‹#›</a:t>
            </a:fld>
            <a:endParaRPr lang="en-US" altLang="zh-CN"/>
          </a:p>
        </p:txBody>
      </p:sp>
    </p:spTree>
    <p:extLst>
      <p:ext uri="{BB962C8B-B14F-4D97-AF65-F5344CB8AC3E}">
        <p14:creationId xmlns:p14="http://schemas.microsoft.com/office/powerpoint/2010/main" val="34572900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A07F5263-6C8D-4D10-96DC-B0FF6D10B7DE}" type="datetime1">
              <a:rPr lang="zh-CN" altLang="en-US"/>
              <a:pPr>
                <a:defRPr/>
              </a:pPr>
              <a:t>2024/4/7</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4DE4E156-E1D3-4CF2-AA21-16924B32BC22}" type="slidenum">
              <a:rPr lang="en-US" altLang="zh-CN"/>
              <a:pPr/>
              <a:t>‹#›</a:t>
            </a:fld>
            <a:endParaRPr lang="en-US" altLang="zh-CN"/>
          </a:p>
        </p:txBody>
      </p:sp>
    </p:spTree>
    <p:extLst>
      <p:ext uri="{BB962C8B-B14F-4D97-AF65-F5344CB8AC3E}">
        <p14:creationId xmlns:p14="http://schemas.microsoft.com/office/powerpoint/2010/main" val="932169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5400" y="303214"/>
            <a:ext cx="2768600" cy="60213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3214"/>
            <a:ext cx="8102600" cy="60213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7838E3C1-385D-4ECE-9212-B0BE0D499D34}" type="datetime1">
              <a:rPr lang="zh-CN" altLang="en-US"/>
              <a:pPr>
                <a:defRPr/>
              </a:pPr>
              <a:t>2024/4/7</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0F28C815-6EAD-4D36-A352-8C6949D44AE9}" type="slidenum">
              <a:rPr lang="en-US" altLang="zh-CN"/>
              <a:pPr/>
              <a:t>‹#›</a:t>
            </a:fld>
            <a:endParaRPr lang="en-US" altLang="zh-CN"/>
          </a:p>
        </p:txBody>
      </p:sp>
    </p:spTree>
    <p:extLst>
      <p:ext uri="{BB962C8B-B14F-4D97-AF65-F5344CB8AC3E}">
        <p14:creationId xmlns:p14="http://schemas.microsoft.com/office/powerpoint/2010/main" val="4004784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303214"/>
            <a:ext cx="11074400" cy="687387"/>
          </a:xfrm>
        </p:spPr>
        <p:txBody>
          <a:bodyPr/>
          <a:lstStyle/>
          <a:p>
            <a:r>
              <a:rPr lang="zh-CN" altLang="en-US"/>
              <a:t>单击此处编辑母版标题样式</a:t>
            </a:r>
          </a:p>
        </p:txBody>
      </p:sp>
      <p:sp>
        <p:nvSpPr>
          <p:cNvPr id="3" name="表格占位符 2"/>
          <p:cNvSpPr>
            <a:spLocks noGrp="1"/>
          </p:cNvSpPr>
          <p:nvPr>
            <p:ph type="tbl" idx="1"/>
          </p:nvPr>
        </p:nvSpPr>
        <p:spPr>
          <a:xfrm>
            <a:off x="609600" y="1285876"/>
            <a:ext cx="10972800" cy="5038725"/>
          </a:xfrm>
        </p:spPr>
        <p:txBody>
          <a:bodyPr/>
          <a:lstStyle/>
          <a:p>
            <a:pPr lvl="0"/>
            <a:endParaRPr lang="zh-CN" altLang="en-US" noProof="0"/>
          </a:p>
        </p:txBody>
      </p:sp>
      <p:sp>
        <p:nvSpPr>
          <p:cNvPr id="4" name="Rectangle 6"/>
          <p:cNvSpPr>
            <a:spLocks noGrp="1" noChangeArrowheads="1"/>
          </p:cNvSpPr>
          <p:nvPr>
            <p:ph type="dt" sz="half" idx="10"/>
          </p:nvPr>
        </p:nvSpPr>
        <p:spPr>
          <a:ln/>
        </p:spPr>
        <p:txBody>
          <a:bodyPr/>
          <a:lstStyle>
            <a:lvl1pPr>
              <a:defRPr/>
            </a:lvl1pPr>
          </a:lstStyle>
          <a:p>
            <a:pPr>
              <a:defRPr/>
            </a:pPr>
            <a:fld id="{FD5FE830-D895-4C1C-AD86-9931B9FE491B}" type="datetime1">
              <a:rPr lang="zh-CN" altLang="en-US"/>
              <a:pPr>
                <a:defRPr/>
              </a:pPr>
              <a:t>2024/4/7</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r>
              <a:rPr lang="zh-CN" altLang="en-US"/>
              <a:t>南京邮电大学</a:t>
            </a:r>
          </a:p>
        </p:txBody>
      </p:sp>
      <p:sp>
        <p:nvSpPr>
          <p:cNvPr id="6" name="Rectangle 8"/>
          <p:cNvSpPr>
            <a:spLocks noGrp="1" noChangeArrowheads="1"/>
          </p:cNvSpPr>
          <p:nvPr>
            <p:ph type="sldNum" sz="quarter" idx="12"/>
          </p:nvPr>
        </p:nvSpPr>
        <p:spPr>
          <a:ln/>
        </p:spPr>
        <p:txBody>
          <a:bodyPr/>
          <a:lstStyle>
            <a:lvl1pPr>
              <a:defRPr/>
            </a:lvl1pPr>
          </a:lstStyle>
          <a:p>
            <a:fld id="{E3776AA5-5F8F-4F47-B9FF-6ACA3A68B543}" type="slidenum">
              <a:rPr lang="en-US" altLang="zh-CN"/>
              <a:pPr/>
              <a:t>‹#›</a:t>
            </a:fld>
            <a:endParaRPr lang="en-US" altLang="zh-CN"/>
          </a:p>
        </p:txBody>
      </p:sp>
    </p:spTree>
    <p:extLst>
      <p:ext uri="{BB962C8B-B14F-4D97-AF65-F5344CB8AC3E}">
        <p14:creationId xmlns:p14="http://schemas.microsoft.com/office/powerpoint/2010/main" val="25372946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rgbClr val="FFFFFF"/>
        </a:solidFill>
        <a:effectLst/>
      </p:bgPr>
    </p:bg>
    <p:spTree>
      <p:nvGrpSpPr>
        <p:cNvPr id="1" name=""/>
        <p:cNvGrpSpPr/>
        <p:nvPr/>
      </p:nvGrpSpPr>
      <p:grpSpPr>
        <a:xfrm>
          <a:off x="0" y="0"/>
          <a:ext cx="0" cy="0"/>
          <a:chOff x="0" y="0"/>
          <a:chExt cx="0" cy="0"/>
        </a:xfrm>
      </p:grpSpPr>
      <p:pic>
        <p:nvPicPr>
          <p:cNvPr id="4" name="Picture 2"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2540000" y="4681538"/>
            <a:ext cx="2626784"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0" y="3205164"/>
            <a:ext cx="3987800"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rtplus_nature_naturalcity38_e"/>
          <p:cNvPicPr>
            <a:picLocks noChangeAspect="1" noChangeArrowheads="1"/>
          </p:cNvPicPr>
          <p:nvPr/>
        </p:nvPicPr>
        <p:blipFill>
          <a:blip r:embed="rId3">
            <a:extLst>
              <a:ext uri="{28A0092B-C50C-407E-A947-70E740481C1C}">
                <a14:useLocalDpi xmlns:a14="http://schemas.microsoft.com/office/drawing/2010/main" val="0"/>
              </a:ext>
            </a:extLst>
          </a:blip>
          <a:srcRect b="11525"/>
          <a:stretch>
            <a:fillRect/>
          </a:stretch>
        </p:blipFill>
        <p:spPr bwMode="auto">
          <a:xfrm>
            <a:off x="0" y="4114800"/>
            <a:ext cx="1219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0" y="0"/>
            <a:ext cx="12192000" cy="3200400"/>
            <a:chOff x="0" y="0"/>
            <a:chExt cx="5760" cy="2016"/>
          </a:xfrm>
        </p:grpSpPr>
        <p:pic>
          <p:nvPicPr>
            <p:cNvPr id="8" name="Picture 6"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60"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0"/>
              <a:ext cx="858"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4" descr="water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914400"/>
            <a:ext cx="1155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Rectangle 9"/>
          <p:cNvSpPr>
            <a:spLocks noGrp="1" noChangeArrowheads="1"/>
          </p:cNvSpPr>
          <p:nvPr>
            <p:ph type="subTitle" idx="1"/>
          </p:nvPr>
        </p:nvSpPr>
        <p:spPr>
          <a:xfrm>
            <a:off x="1422400" y="3581400"/>
            <a:ext cx="9347200" cy="381000"/>
          </a:xfrm>
          <a:extLs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lvl1pPr marL="0" indent="0" algn="ctr">
              <a:buFont typeface="Wingdings" pitchFamily="2" charset="2"/>
              <a:buNone/>
              <a:defRPr sz="2000" b="0">
                <a:solidFill>
                  <a:schemeClr val="accent6">
                    <a:lumMod val="75000"/>
                  </a:schemeClr>
                </a:solidFill>
              </a:defRPr>
            </a:lvl1pPr>
          </a:lstStyle>
          <a:p>
            <a:pPr lvl="0"/>
            <a:r>
              <a:rPr lang="zh-CN" altLang="en-US" noProof="0"/>
              <a:t>单击此处编辑母版副标题样式</a:t>
            </a:r>
            <a:endParaRPr lang="en-US" altLang="zh-CN" noProof="0" dirty="0"/>
          </a:p>
        </p:txBody>
      </p:sp>
      <p:sp>
        <p:nvSpPr>
          <p:cNvPr id="7180" name="Rectangle 12"/>
          <p:cNvSpPr>
            <a:spLocks noGrp="1" noChangeArrowheads="1"/>
          </p:cNvSpPr>
          <p:nvPr>
            <p:ph type="ctrTitle"/>
          </p:nvPr>
        </p:nvSpPr>
        <p:spPr>
          <a:xfrm>
            <a:off x="1422400" y="2514600"/>
            <a:ext cx="9347200" cy="685800"/>
          </a:xfrm>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3806097" algn="ctr" rotWithShape="0">
                    <a:srgbClr val="000000"/>
                  </a:outerShdw>
                </a:effectLst>
              </a14:hiddenEffects>
            </a:ext>
          </a:extLst>
        </p:spPr>
        <p:txBody>
          <a:bodyPr/>
          <a:lstStyle>
            <a:lvl1pPr algn="ctr">
              <a:defRPr sz="4900">
                <a:solidFill>
                  <a:schemeClr val="accent1"/>
                </a:solidFill>
                <a:latin typeface="Arial" pitchFamily="34" charset="0"/>
              </a:defRPr>
            </a:lvl1pPr>
          </a:lstStyle>
          <a:p>
            <a:pPr lvl="0"/>
            <a:r>
              <a:rPr lang="zh-CN" altLang="en-US" noProof="0"/>
              <a:t>单击此处编辑母版标题样式</a:t>
            </a:r>
            <a:endParaRPr lang="en-US" altLang="zh-CN" noProof="0" dirty="0"/>
          </a:p>
        </p:txBody>
      </p:sp>
      <p:sp>
        <p:nvSpPr>
          <p:cNvPr id="11" name="Rectangle 8"/>
          <p:cNvSpPr>
            <a:spLocks noGrp="1" noChangeArrowheads="1"/>
          </p:cNvSpPr>
          <p:nvPr>
            <p:ph type="ftr" sz="quarter" idx="10"/>
          </p:nvPr>
        </p:nvSpPr>
        <p:spPr>
          <a:xfrm>
            <a:off x="101600" y="6477000"/>
            <a:ext cx="3860800" cy="304800"/>
          </a:xfrm>
        </p:spPr>
        <p:txBody>
          <a:bodyPr/>
          <a:lstStyle>
            <a:lvl1pPr algn="l">
              <a:defRPr sz="1700">
                <a:solidFill>
                  <a:srgbClr val="000000"/>
                </a:solidFill>
              </a:defRPr>
            </a:lvl1pPr>
          </a:lstStyle>
          <a:p>
            <a:pPr>
              <a:defRPr/>
            </a:pPr>
            <a:r>
              <a:rPr lang="zh-CN" altLang="en-US"/>
              <a:t>南京邮电大学</a:t>
            </a:r>
            <a:endParaRPr lang="en-US" altLang="zh-CN"/>
          </a:p>
        </p:txBody>
      </p:sp>
      <p:sp>
        <p:nvSpPr>
          <p:cNvPr id="12" name="Rectangle 10"/>
          <p:cNvSpPr>
            <a:spLocks noGrp="1" noChangeArrowheads="1"/>
          </p:cNvSpPr>
          <p:nvPr>
            <p:ph type="dt" sz="quarter" idx="11"/>
          </p:nvPr>
        </p:nvSpPr>
        <p:spPr bwMode="auto">
          <a:xfrm>
            <a:off x="8432800" y="6477001"/>
            <a:ext cx="2844800" cy="244475"/>
          </a:xfrm>
        </p:spPr>
        <p:txBody>
          <a:bodyPr/>
          <a:lstStyle>
            <a:lvl1pPr algn="ctr">
              <a:defRPr sz="1400" b="0">
                <a:solidFill>
                  <a:schemeClr val="tx1"/>
                </a:solidFill>
                <a:latin typeface="Arial" pitchFamily="34" charset="0"/>
              </a:defRPr>
            </a:lvl1pPr>
          </a:lstStyle>
          <a:p>
            <a:pPr>
              <a:defRPr/>
            </a:pPr>
            <a:fld id="{70D3315B-DE8C-4D55-BF91-AAB952ECE2E0}" type="datetime1">
              <a:rPr lang="zh-CN" altLang="en-US"/>
              <a:pPr>
                <a:defRPr/>
              </a:pPr>
              <a:t>2024/4/7</a:t>
            </a:fld>
            <a:endParaRPr lang="en-US" altLang="zh-CN"/>
          </a:p>
        </p:txBody>
      </p:sp>
      <p:sp>
        <p:nvSpPr>
          <p:cNvPr id="13" name="Rectangle 11"/>
          <p:cNvSpPr>
            <a:spLocks noGrp="1" noChangeArrowheads="1"/>
          </p:cNvSpPr>
          <p:nvPr>
            <p:ph type="sldNum" sz="quarter" idx="12"/>
          </p:nvPr>
        </p:nvSpPr>
        <p:spPr bwMode="auto">
          <a:xfrm>
            <a:off x="11379200" y="6477001"/>
            <a:ext cx="609600" cy="244475"/>
          </a:xfrm>
        </p:spPr>
        <p:txBody>
          <a:bodyPr/>
          <a:lstStyle>
            <a:lvl1pPr algn="ctr">
              <a:defRPr sz="1400">
                <a:latin typeface="Arial" panose="020B0604020202020204" pitchFamily="34" charset="0"/>
              </a:defRPr>
            </a:lvl1pPr>
          </a:lstStyle>
          <a:p>
            <a:fld id="{77F0F4C1-7FE9-4700-A265-E12E9D004078}" type="slidenum">
              <a:rPr lang="en-US" altLang="zh-CN"/>
              <a:pPr/>
              <a:t>‹#›</a:t>
            </a:fld>
            <a:endParaRPr lang="en-US" altLang="zh-CN"/>
          </a:p>
        </p:txBody>
      </p:sp>
    </p:spTree>
    <p:extLst>
      <p:ext uri="{BB962C8B-B14F-4D97-AF65-F5344CB8AC3E}">
        <p14:creationId xmlns:p14="http://schemas.microsoft.com/office/powerpoint/2010/main" val="35158929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700"/>
                                        <p:tgtEl>
                                          <p:spTgt spid="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66501A4-0232-46B4-A544-D7F9EAD922BF}" type="datetime1">
              <a:rPr lang="zh-CN" altLang="en-US"/>
              <a:pPr>
                <a:defRPr/>
              </a:pPr>
              <a:t>2024/4/7</a:t>
            </a:fld>
            <a:endParaRPr lang="en-US" altLang="zh-CN"/>
          </a:p>
        </p:txBody>
      </p:sp>
      <p:sp>
        <p:nvSpPr>
          <p:cNvPr id="5" name="灯片编号占位符 4"/>
          <p:cNvSpPr>
            <a:spLocks noGrp="1"/>
          </p:cNvSpPr>
          <p:nvPr>
            <p:ph type="sldNum" sz="quarter" idx="11"/>
          </p:nvPr>
        </p:nvSpPr>
        <p:spPr/>
        <p:txBody>
          <a:bodyPr/>
          <a:lstStyle>
            <a:lvl1pPr>
              <a:defRPr/>
            </a:lvl1pPr>
          </a:lstStyle>
          <a:p>
            <a:fld id="{6D29F655-9AA2-4BC9-AAF1-1C184E14E187}"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5183118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9843D248-E2BC-4F9F-AA2C-46217E735E6B}" type="datetime1">
              <a:rPr lang="zh-CN" altLang="en-US"/>
              <a:pPr>
                <a:defRPr/>
              </a:pPr>
              <a:t>2024/4/7</a:t>
            </a:fld>
            <a:endParaRPr lang="en-US" altLang="zh-CN"/>
          </a:p>
        </p:txBody>
      </p:sp>
      <p:sp>
        <p:nvSpPr>
          <p:cNvPr id="5" name="灯片编号占位符 4"/>
          <p:cNvSpPr>
            <a:spLocks noGrp="1"/>
          </p:cNvSpPr>
          <p:nvPr>
            <p:ph type="sldNum" sz="quarter" idx="11"/>
          </p:nvPr>
        </p:nvSpPr>
        <p:spPr/>
        <p:txBody>
          <a:bodyPr/>
          <a:lstStyle>
            <a:lvl1pPr>
              <a:defRPr/>
            </a:lvl1pPr>
          </a:lstStyle>
          <a:p>
            <a:fld id="{2DD595DA-29F1-4EA3-B356-8340B805E12E}"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57673452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64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fld id="{A5E28396-F645-4F89-9D11-CE601E2B05D7}" type="datetime1">
              <a:rPr lang="zh-CN" altLang="en-US"/>
              <a:pPr>
                <a:defRPr/>
              </a:pPr>
              <a:t>2024/4/7</a:t>
            </a:fld>
            <a:endParaRPr lang="en-US" altLang="zh-CN"/>
          </a:p>
        </p:txBody>
      </p:sp>
      <p:sp>
        <p:nvSpPr>
          <p:cNvPr id="6" name="灯片编号占位符 5"/>
          <p:cNvSpPr>
            <a:spLocks noGrp="1"/>
          </p:cNvSpPr>
          <p:nvPr>
            <p:ph type="sldNum" sz="quarter" idx="11"/>
          </p:nvPr>
        </p:nvSpPr>
        <p:spPr/>
        <p:txBody>
          <a:bodyPr/>
          <a:lstStyle>
            <a:lvl1pPr>
              <a:defRPr/>
            </a:lvl1pPr>
          </a:lstStyle>
          <a:p>
            <a:fld id="{CF5CE9EC-E10E-4DE8-A3F8-D5F2E7932A1B}" type="slidenum">
              <a:rPr lang="en-US" altLang="zh-CN"/>
              <a:pPr/>
              <a:t>‹#›</a:t>
            </a:fld>
            <a:endParaRPr lang="en-US" altLang="zh-CN"/>
          </a:p>
        </p:txBody>
      </p:sp>
    </p:spTree>
    <p:extLst>
      <p:ext uri="{BB962C8B-B14F-4D97-AF65-F5344CB8AC3E}">
        <p14:creationId xmlns:p14="http://schemas.microsoft.com/office/powerpoint/2010/main" val="247641885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fld id="{289E0E09-5786-4F51-A08C-F577756D899B}" type="datetime1">
              <a:rPr lang="zh-CN" altLang="en-US"/>
              <a:pPr>
                <a:defRPr/>
              </a:pPr>
              <a:t>2024/4/7</a:t>
            </a:fld>
            <a:endParaRPr lang="en-US" altLang="zh-CN"/>
          </a:p>
        </p:txBody>
      </p:sp>
      <p:sp>
        <p:nvSpPr>
          <p:cNvPr id="8" name="灯片编号占位符 7"/>
          <p:cNvSpPr>
            <a:spLocks noGrp="1"/>
          </p:cNvSpPr>
          <p:nvPr>
            <p:ph type="sldNum" sz="quarter" idx="11"/>
          </p:nvPr>
        </p:nvSpPr>
        <p:spPr/>
        <p:txBody>
          <a:bodyPr/>
          <a:lstStyle>
            <a:lvl1pPr>
              <a:defRPr/>
            </a:lvl1pPr>
          </a:lstStyle>
          <a:p>
            <a:fld id="{5A783A06-E8F8-478D-90BD-245E9631AA6D}" type="slidenum">
              <a:rPr lang="en-US" altLang="zh-CN"/>
              <a:pPr/>
              <a:t>‹#›</a:t>
            </a:fld>
            <a:endParaRPr lang="en-US" altLang="zh-CN"/>
          </a:p>
        </p:txBody>
      </p:sp>
      <p:sp>
        <p:nvSpPr>
          <p:cNvPr id="9" name="页脚占位符 8"/>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47693314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219200"/>
            <a:ext cx="52832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9200" y="1219200"/>
            <a:ext cx="52832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4"/>
          <p:cNvSpPr>
            <a:spLocks noGrp="1" noChangeArrowheads="1"/>
          </p:cNvSpPr>
          <p:nvPr>
            <p:ph type="dt" sz="half" idx="10"/>
          </p:nvPr>
        </p:nvSpPr>
        <p:spPr>
          <a:ln/>
        </p:spPr>
        <p:txBody>
          <a:bodyPr/>
          <a:lstStyle>
            <a:lvl1pPr>
              <a:defRPr/>
            </a:lvl1pPr>
          </a:lstStyle>
          <a:p>
            <a:pPr>
              <a:defRPr/>
            </a:pPr>
            <a:fld id="{B27B3E7C-3AB3-4B2C-9133-734B6EE045FB}" type="datetime1">
              <a:rPr lang="zh-CN" altLang="en-US"/>
              <a:pPr>
                <a:defRPr/>
              </a:pPr>
              <a:t>2024/4/7</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99DDDBDF-4F5F-4C00-B537-B5B322C2D133}"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8464143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41111FFE-7BBD-4034-BDD5-7ABBE5AC014B}" type="datetime1">
              <a:rPr lang="zh-CN" altLang="en-US"/>
              <a:pPr>
                <a:defRPr/>
              </a:pPr>
              <a:t>2024/4/7</a:t>
            </a:fld>
            <a:endParaRPr lang="en-US" altLang="zh-CN"/>
          </a:p>
        </p:txBody>
      </p:sp>
      <p:sp>
        <p:nvSpPr>
          <p:cNvPr id="4" name="灯片编号占位符 3"/>
          <p:cNvSpPr>
            <a:spLocks noGrp="1"/>
          </p:cNvSpPr>
          <p:nvPr>
            <p:ph type="sldNum" sz="quarter" idx="11"/>
          </p:nvPr>
        </p:nvSpPr>
        <p:spPr/>
        <p:txBody>
          <a:bodyPr/>
          <a:lstStyle>
            <a:lvl1pPr>
              <a:defRPr/>
            </a:lvl1pPr>
          </a:lstStyle>
          <a:p>
            <a:fld id="{32C0E6FC-F7C4-4A2E-A20D-AA1137CF8E11}"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63389075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AC082F88-AEE0-480B-B662-5BF6EC91B11A}" type="datetime1">
              <a:rPr lang="zh-CN" altLang="en-US"/>
              <a:pPr>
                <a:defRPr/>
              </a:pPr>
              <a:t>2024/4/7</a:t>
            </a:fld>
            <a:endParaRPr lang="en-US" altLang="zh-CN"/>
          </a:p>
        </p:txBody>
      </p:sp>
      <p:sp>
        <p:nvSpPr>
          <p:cNvPr id="3" name="灯片编号占位符 2"/>
          <p:cNvSpPr>
            <a:spLocks noGrp="1"/>
          </p:cNvSpPr>
          <p:nvPr>
            <p:ph type="sldNum" sz="quarter" idx="11"/>
          </p:nvPr>
        </p:nvSpPr>
        <p:spPr/>
        <p:txBody>
          <a:bodyPr/>
          <a:lstStyle>
            <a:lvl1pPr>
              <a:defRPr/>
            </a:lvl1pPr>
          </a:lstStyle>
          <a:p>
            <a:fld id="{5DED2E70-45FA-470D-8F74-9A755D6159AC}" type="slidenum">
              <a:rPr lang="en-US" altLang="zh-CN"/>
              <a:pPr/>
              <a:t>‹#›</a:t>
            </a:fld>
            <a:endParaRPr lang="en-US" altLang="zh-CN"/>
          </a:p>
        </p:txBody>
      </p:sp>
      <p:sp>
        <p:nvSpPr>
          <p:cNvPr id="4" name="页脚占位符 3"/>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89494391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A69906F3-B041-4BFA-ABDB-16845C8CC0A6}" type="datetime1">
              <a:rPr lang="zh-CN" altLang="en-US"/>
              <a:pPr>
                <a:defRPr/>
              </a:pPr>
              <a:t>2024/4/7</a:t>
            </a:fld>
            <a:endParaRPr lang="en-US" altLang="zh-CN"/>
          </a:p>
        </p:txBody>
      </p:sp>
      <p:sp>
        <p:nvSpPr>
          <p:cNvPr id="6" name="灯片编号占位符 5"/>
          <p:cNvSpPr>
            <a:spLocks noGrp="1"/>
          </p:cNvSpPr>
          <p:nvPr>
            <p:ph type="sldNum" sz="quarter" idx="11"/>
          </p:nvPr>
        </p:nvSpPr>
        <p:spPr/>
        <p:txBody>
          <a:bodyPr/>
          <a:lstStyle>
            <a:lvl1pPr>
              <a:defRPr/>
            </a:lvl1pPr>
          </a:lstStyle>
          <a:p>
            <a:fld id="{9B75C60E-3160-4302-BA6E-3C5FFFD5DAC7}"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46878629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7C90D4B8-10FF-46C8-AE5A-B3A6C49A511D}" type="datetime1">
              <a:rPr lang="zh-CN" altLang="en-US"/>
              <a:pPr>
                <a:defRPr/>
              </a:pPr>
              <a:t>2024/4/7</a:t>
            </a:fld>
            <a:endParaRPr lang="en-US" altLang="zh-CN"/>
          </a:p>
        </p:txBody>
      </p:sp>
      <p:sp>
        <p:nvSpPr>
          <p:cNvPr id="6" name="灯片编号占位符 5"/>
          <p:cNvSpPr>
            <a:spLocks noGrp="1"/>
          </p:cNvSpPr>
          <p:nvPr>
            <p:ph type="sldNum" sz="quarter" idx="11"/>
          </p:nvPr>
        </p:nvSpPr>
        <p:spPr/>
        <p:txBody>
          <a:bodyPr/>
          <a:lstStyle>
            <a:lvl1pPr>
              <a:defRPr/>
            </a:lvl1pPr>
          </a:lstStyle>
          <a:p>
            <a:fld id="{54B23E08-DA94-40FC-BD77-14E06ACA857B}"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96396209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627C6EE-2286-411B-908E-C159FD907FB7}" type="datetime1">
              <a:rPr lang="zh-CN" altLang="en-US"/>
              <a:pPr>
                <a:defRPr/>
              </a:pPr>
              <a:t>2024/4/7</a:t>
            </a:fld>
            <a:endParaRPr lang="en-US" altLang="zh-CN"/>
          </a:p>
        </p:txBody>
      </p:sp>
      <p:sp>
        <p:nvSpPr>
          <p:cNvPr id="5" name="灯片编号占位符 4"/>
          <p:cNvSpPr>
            <a:spLocks noGrp="1"/>
          </p:cNvSpPr>
          <p:nvPr>
            <p:ph type="sldNum" sz="quarter" idx="11"/>
          </p:nvPr>
        </p:nvSpPr>
        <p:spPr/>
        <p:txBody>
          <a:bodyPr/>
          <a:lstStyle>
            <a:lvl1pPr>
              <a:defRPr/>
            </a:lvl1pPr>
          </a:lstStyle>
          <a:p>
            <a:fld id="{F4402DEF-AA7A-43F8-9DBF-BA050935E556}"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05537248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88400" y="350838"/>
            <a:ext cx="2794000" cy="59737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6400" y="350838"/>
            <a:ext cx="8178800" cy="59737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BDA3014-AB40-4834-9CA8-AE4F7A2880D6}" type="datetime1">
              <a:rPr lang="zh-CN" altLang="en-US"/>
              <a:pPr>
                <a:defRPr/>
              </a:pPr>
              <a:t>2024/4/7</a:t>
            </a:fld>
            <a:endParaRPr lang="en-US" altLang="zh-CN"/>
          </a:p>
        </p:txBody>
      </p:sp>
      <p:sp>
        <p:nvSpPr>
          <p:cNvPr id="5" name="灯片编号占位符 4"/>
          <p:cNvSpPr>
            <a:spLocks noGrp="1"/>
          </p:cNvSpPr>
          <p:nvPr>
            <p:ph type="sldNum" sz="quarter" idx="11"/>
          </p:nvPr>
        </p:nvSpPr>
        <p:spPr/>
        <p:txBody>
          <a:bodyPr/>
          <a:lstStyle>
            <a:lvl1pPr>
              <a:defRPr/>
            </a:lvl1pPr>
          </a:lstStyle>
          <a:p>
            <a:fld id="{6123D38F-120C-44A8-8AEF-3F2FB5543782}"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393919006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17600" y="350838"/>
            <a:ext cx="9652000" cy="563562"/>
          </a:xfrm>
        </p:spPr>
        <p:txBody>
          <a:bodyPr/>
          <a:lstStyle/>
          <a:p>
            <a:r>
              <a:rPr lang="zh-CN" altLang="en-US"/>
              <a:t>单击此处编辑母版标题样式</a:t>
            </a:r>
          </a:p>
        </p:txBody>
      </p:sp>
      <p:sp>
        <p:nvSpPr>
          <p:cNvPr id="3" name="表格占位符 2"/>
          <p:cNvSpPr>
            <a:spLocks noGrp="1"/>
          </p:cNvSpPr>
          <p:nvPr>
            <p:ph type="tbl" idx="1"/>
          </p:nvPr>
        </p:nvSpPr>
        <p:spPr>
          <a:xfrm>
            <a:off x="406400" y="1219200"/>
            <a:ext cx="11176000" cy="5105400"/>
          </a:xfrm>
        </p:spPr>
        <p:txBody>
          <a:bodyPr/>
          <a:lstStyle/>
          <a:p>
            <a:pPr lvl="0"/>
            <a:r>
              <a:rPr lang="zh-CN" altLang="en-US" noProof="0"/>
              <a:t>单击图标添加表格</a:t>
            </a:r>
          </a:p>
        </p:txBody>
      </p:sp>
      <p:sp>
        <p:nvSpPr>
          <p:cNvPr id="4" name="日期占位符 3"/>
          <p:cNvSpPr>
            <a:spLocks noGrp="1"/>
          </p:cNvSpPr>
          <p:nvPr>
            <p:ph type="dt" sz="half" idx="10"/>
          </p:nvPr>
        </p:nvSpPr>
        <p:spPr/>
        <p:txBody>
          <a:bodyPr/>
          <a:lstStyle>
            <a:lvl1pPr>
              <a:defRPr/>
            </a:lvl1pPr>
          </a:lstStyle>
          <a:p>
            <a:pPr>
              <a:defRPr/>
            </a:pPr>
            <a:fld id="{AD8CBAD7-2786-46A2-8665-85C17770CC77}" type="datetime1">
              <a:rPr lang="zh-CN" altLang="en-US"/>
              <a:pPr>
                <a:defRPr/>
              </a:pPr>
              <a:t>2024/4/7</a:t>
            </a:fld>
            <a:endParaRPr lang="en-US" altLang="zh-CN"/>
          </a:p>
        </p:txBody>
      </p:sp>
      <p:sp>
        <p:nvSpPr>
          <p:cNvPr id="5" name="灯片编号占位符 4"/>
          <p:cNvSpPr>
            <a:spLocks noGrp="1"/>
          </p:cNvSpPr>
          <p:nvPr>
            <p:ph type="sldNum" sz="quarter" idx="11"/>
          </p:nvPr>
        </p:nvSpPr>
        <p:spPr/>
        <p:txBody>
          <a:bodyPr/>
          <a:lstStyle>
            <a:lvl1pPr>
              <a:defRPr/>
            </a:lvl1pPr>
          </a:lstStyle>
          <a:p>
            <a:fld id="{61D57522-FFF4-491B-AE4D-D0ACD61265B2}"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260702238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6400" y="350838"/>
            <a:ext cx="11176000" cy="59737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lvl1pPr>
              <a:defRPr/>
            </a:lvl1pPr>
          </a:lstStyle>
          <a:p>
            <a:pPr>
              <a:defRPr/>
            </a:pPr>
            <a:fld id="{BFB6FE39-0279-4832-8632-AE3CB821430A}" type="datetime1">
              <a:rPr lang="zh-CN" altLang="en-US"/>
              <a:pPr>
                <a:defRPr/>
              </a:pPr>
              <a:t>2024/4/7</a:t>
            </a:fld>
            <a:endParaRPr lang="en-US" altLang="zh-CN"/>
          </a:p>
        </p:txBody>
      </p:sp>
      <p:sp>
        <p:nvSpPr>
          <p:cNvPr id="4" name="灯片编号占位符 3"/>
          <p:cNvSpPr>
            <a:spLocks noGrp="1"/>
          </p:cNvSpPr>
          <p:nvPr>
            <p:ph type="sldNum" sz="quarter" idx="11"/>
          </p:nvPr>
        </p:nvSpPr>
        <p:spPr/>
        <p:txBody>
          <a:bodyPr/>
          <a:lstStyle>
            <a:lvl1pPr>
              <a:defRPr/>
            </a:lvl1pPr>
          </a:lstStyle>
          <a:p>
            <a:fld id="{1DE40621-45DC-4320-A6CF-13F787D0E353}"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pPr>
              <a:defRPr/>
            </a:pPr>
            <a:r>
              <a:rPr lang="zh-CN" altLang="en-US"/>
              <a:t>南京邮电大学</a:t>
            </a:r>
          </a:p>
        </p:txBody>
      </p:sp>
    </p:spTree>
    <p:extLst>
      <p:ext uri="{BB962C8B-B14F-4D97-AF65-F5344CB8AC3E}">
        <p14:creationId xmlns:p14="http://schemas.microsoft.com/office/powerpoint/2010/main" val="182648705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4"/>
          <p:cNvSpPr>
            <a:spLocks noGrp="1" noChangeArrowheads="1"/>
          </p:cNvSpPr>
          <p:nvPr>
            <p:ph type="dt" sz="half" idx="10"/>
          </p:nvPr>
        </p:nvSpPr>
        <p:spPr>
          <a:ln/>
        </p:spPr>
        <p:txBody>
          <a:bodyPr/>
          <a:lstStyle>
            <a:lvl1pPr>
              <a:defRPr/>
            </a:lvl1pPr>
          </a:lstStyle>
          <a:p>
            <a:pPr>
              <a:defRPr/>
            </a:pPr>
            <a:fld id="{3AF89C08-54BA-47BA-9BFD-910511B1C8C3}" type="datetime1">
              <a:rPr lang="zh-CN" altLang="en-US"/>
              <a:pPr>
                <a:defRPr/>
              </a:pPr>
              <a:t>2024/4/7</a:t>
            </a:fld>
            <a:r>
              <a:rPr lang="en-US" altLang="zh-CN"/>
              <a:t>www.themegallery.com</a:t>
            </a:r>
          </a:p>
        </p:txBody>
      </p:sp>
      <p:sp>
        <p:nvSpPr>
          <p:cNvPr id="8" name="Rectangle 15"/>
          <p:cNvSpPr>
            <a:spLocks noGrp="1" noChangeArrowheads="1"/>
          </p:cNvSpPr>
          <p:nvPr>
            <p:ph type="sldNum" sz="quarter" idx="11"/>
          </p:nvPr>
        </p:nvSpPr>
        <p:spPr>
          <a:ln/>
        </p:spPr>
        <p:txBody>
          <a:bodyPr/>
          <a:lstStyle>
            <a:lvl1pPr>
              <a:defRPr/>
            </a:lvl1pPr>
          </a:lstStyle>
          <a:p>
            <a:fld id="{BB4B0369-470C-48E6-99E2-947945A68A4F}" type="slidenum">
              <a:rPr lang="en-US" altLang="zh-CN"/>
              <a:pPr/>
              <a:t>‹#›</a:t>
            </a:fld>
            <a:endParaRPr lang="en-US" altLang="zh-CN"/>
          </a:p>
        </p:txBody>
      </p:sp>
      <p:sp>
        <p:nvSpPr>
          <p:cNvPr id="9"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884464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4"/>
          <p:cNvSpPr>
            <a:spLocks noGrp="1" noChangeArrowheads="1"/>
          </p:cNvSpPr>
          <p:nvPr>
            <p:ph type="dt" sz="half" idx="10"/>
          </p:nvPr>
        </p:nvSpPr>
        <p:spPr>
          <a:ln/>
        </p:spPr>
        <p:txBody>
          <a:bodyPr/>
          <a:lstStyle>
            <a:lvl1pPr>
              <a:defRPr/>
            </a:lvl1pPr>
          </a:lstStyle>
          <a:p>
            <a:pPr>
              <a:defRPr/>
            </a:pPr>
            <a:fld id="{933663BF-3A9B-4815-A9A3-7A5E2EA37E3B}" type="datetime1">
              <a:rPr lang="zh-CN" altLang="en-US"/>
              <a:pPr>
                <a:defRPr/>
              </a:pPr>
              <a:t>2024/4/7</a:t>
            </a:fld>
            <a:r>
              <a:rPr lang="en-US" altLang="zh-CN"/>
              <a:t>www.themegallery.com</a:t>
            </a:r>
          </a:p>
        </p:txBody>
      </p:sp>
      <p:sp>
        <p:nvSpPr>
          <p:cNvPr id="4" name="Rectangle 15"/>
          <p:cNvSpPr>
            <a:spLocks noGrp="1" noChangeArrowheads="1"/>
          </p:cNvSpPr>
          <p:nvPr>
            <p:ph type="sldNum" sz="quarter" idx="11"/>
          </p:nvPr>
        </p:nvSpPr>
        <p:spPr>
          <a:ln/>
        </p:spPr>
        <p:txBody>
          <a:bodyPr/>
          <a:lstStyle>
            <a:lvl1pPr>
              <a:defRPr/>
            </a:lvl1pPr>
          </a:lstStyle>
          <a:p>
            <a:fld id="{AD0E9694-7E9C-437E-AEEA-D516C17D654E}" type="slidenum">
              <a:rPr lang="en-US" altLang="zh-CN"/>
              <a:pPr/>
              <a:t>‹#›</a:t>
            </a:fld>
            <a:endParaRPr lang="en-US" altLang="zh-CN"/>
          </a:p>
        </p:txBody>
      </p:sp>
      <p:sp>
        <p:nvSpPr>
          <p:cNvPr id="5"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1378159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dt" sz="half" idx="10"/>
          </p:nvPr>
        </p:nvSpPr>
        <p:spPr>
          <a:ln/>
        </p:spPr>
        <p:txBody>
          <a:bodyPr/>
          <a:lstStyle>
            <a:lvl1pPr>
              <a:defRPr/>
            </a:lvl1pPr>
          </a:lstStyle>
          <a:p>
            <a:pPr>
              <a:defRPr/>
            </a:pPr>
            <a:fld id="{3B1749AB-4F7C-4A60-B035-D98A902B1EA3}" type="datetime1">
              <a:rPr lang="zh-CN" altLang="en-US"/>
              <a:pPr>
                <a:defRPr/>
              </a:pPr>
              <a:t>2024/4/7</a:t>
            </a:fld>
            <a:r>
              <a:rPr lang="en-US" altLang="zh-CN"/>
              <a:t>www.themegallery.com</a:t>
            </a:r>
          </a:p>
        </p:txBody>
      </p:sp>
      <p:sp>
        <p:nvSpPr>
          <p:cNvPr id="3" name="Rectangle 15"/>
          <p:cNvSpPr>
            <a:spLocks noGrp="1" noChangeArrowheads="1"/>
          </p:cNvSpPr>
          <p:nvPr>
            <p:ph type="sldNum" sz="quarter" idx="11"/>
          </p:nvPr>
        </p:nvSpPr>
        <p:spPr>
          <a:ln/>
        </p:spPr>
        <p:txBody>
          <a:bodyPr/>
          <a:lstStyle>
            <a:lvl1pPr>
              <a:defRPr/>
            </a:lvl1pPr>
          </a:lstStyle>
          <a:p>
            <a:fld id="{15CAFE61-8B63-4897-9F46-97E7E9F0B5F9}" type="slidenum">
              <a:rPr lang="en-US" altLang="zh-CN"/>
              <a:pPr/>
              <a:t>‹#›</a:t>
            </a:fld>
            <a:endParaRPr lang="en-US" altLang="zh-CN"/>
          </a:p>
        </p:txBody>
      </p:sp>
      <p:sp>
        <p:nvSpPr>
          <p:cNvPr id="4"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98222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44E1F9B9-030A-4068-9C86-1039BF903A92}" type="datetime1">
              <a:rPr lang="zh-CN" altLang="en-US"/>
              <a:pPr>
                <a:defRPr/>
              </a:pPr>
              <a:t>2024/4/7</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46B04CBC-1BAB-446A-BB3B-91FBF1FDEBCB}"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2296270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4"/>
          <p:cNvSpPr>
            <a:spLocks noGrp="1" noChangeArrowheads="1"/>
          </p:cNvSpPr>
          <p:nvPr>
            <p:ph type="dt" sz="half" idx="10"/>
          </p:nvPr>
        </p:nvSpPr>
        <p:spPr>
          <a:ln/>
        </p:spPr>
        <p:txBody>
          <a:bodyPr/>
          <a:lstStyle>
            <a:lvl1pPr>
              <a:defRPr/>
            </a:lvl1pPr>
          </a:lstStyle>
          <a:p>
            <a:pPr>
              <a:defRPr/>
            </a:pPr>
            <a:fld id="{AB58BB81-5D8C-4E69-8727-FD4765C2BB06}" type="datetime1">
              <a:rPr lang="zh-CN" altLang="en-US"/>
              <a:pPr>
                <a:defRPr/>
              </a:pPr>
              <a:t>2024/4/7</a:t>
            </a:fld>
            <a:r>
              <a:rPr lang="en-US" altLang="zh-CN"/>
              <a:t>www.themegallery.com</a:t>
            </a:r>
          </a:p>
        </p:txBody>
      </p:sp>
      <p:sp>
        <p:nvSpPr>
          <p:cNvPr id="6" name="Rectangle 15"/>
          <p:cNvSpPr>
            <a:spLocks noGrp="1" noChangeArrowheads="1"/>
          </p:cNvSpPr>
          <p:nvPr>
            <p:ph type="sldNum" sz="quarter" idx="11"/>
          </p:nvPr>
        </p:nvSpPr>
        <p:spPr>
          <a:ln/>
        </p:spPr>
        <p:txBody>
          <a:bodyPr/>
          <a:lstStyle>
            <a:lvl1pPr>
              <a:defRPr/>
            </a:lvl1pPr>
          </a:lstStyle>
          <a:p>
            <a:fld id="{EC35053C-0E76-4056-BF9A-DD9CC08249B2}" type="slidenum">
              <a:rPr lang="en-US" altLang="zh-CN"/>
              <a:pPr/>
              <a:t>‹#›</a:t>
            </a:fld>
            <a:endParaRPr lang="en-US" altLang="zh-CN"/>
          </a:p>
        </p:txBody>
      </p:sp>
      <p:sp>
        <p:nvSpPr>
          <p:cNvPr id="7" name="Rectangle 16"/>
          <p:cNvSpPr>
            <a:spLocks noGrp="1" noChangeArrowheads="1"/>
          </p:cNvSpPr>
          <p:nvPr>
            <p:ph type="ftr" sz="quarter" idx="12"/>
          </p:nvPr>
        </p:nvSpPr>
        <p:spPr>
          <a:ln/>
        </p:spPr>
        <p:txBody>
          <a:bodyPr/>
          <a:lstStyle>
            <a:lvl1pPr>
              <a:defRPr/>
            </a:lvl1pPr>
          </a:lstStyle>
          <a:p>
            <a:pPr>
              <a:defRPr/>
            </a:pPr>
            <a:r>
              <a:rPr lang="zh-CN" altLang="en-US"/>
              <a:t>南京邮电大学</a:t>
            </a:r>
            <a:endParaRPr lang="en-US" altLang="zh-CN"/>
          </a:p>
        </p:txBody>
      </p:sp>
    </p:spTree>
    <p:extLst>
      <p:ext uri="{BB962C8B-B14F-4D97-AF65-F5344CB8AC3E}">
        <p14:creationId xmlns:p14="http://schemas.microsoft.com/office/powerpoint/2010/main" val="4200112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oleObject" Target="../embeddings/oleObject3.bin"/><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vmlDrawing" Target="../drawings/vmlDrawing3.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6.pn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Freeform 2"/>
          <p:cNvSpPr>
            <a:spLocks/>
          </p:cNvSpPr>
          <p:nvPr/>
        </p:nvSpPr>
        <p:spPr bwMode="gray">
          <a:xfrm rot="-5400000">
            <a:off x="-2192867" y="2408767"/>
            <a:ext cx="6629400" cy="2116667"/>
          </a:xfrm>
          <a:custGeom>
            <a:avLst/>
            <a:gdLst>
              <a:gd name="T0" fmla="*/ 0 w 5693"/>
              <a:gd name="T1" fmla="*/ 584 h 1000"/>
              <a:gd name="T2" fmla="*/ 1504 w 5693"/>
              <a:gd name="T3" fmla="*/ 352 h 1000"/>
              <a:gd name="T4" fmla="*/ 3960 w 5693"/>
              <a:gd name="T5" fmla="*/ 432 h 1000"/>
              <a:gd name="T6" fmla="*/ 5688 w 5693"/>
              <a:gd name="T7" fmla="*/ 1000 h 1000"/>
              <a:gd name="T8" fmla="*/ 5693 w 5693"/>
              <a:gd name="T9" fmla="*/ 6 h 1000"/>
              <a:gd name="T10" fmla="*/ 0 w 5693"/>
              <a:gd name="T11" fmla="*/ 0 h 1000"/>
            </a:gdLst>
            <a:ahLst/>
            <a:cxnLst>
              <a:cxn ang="0">
                <a:pos x="T0" y="T1"/>
              </a:cxn>
              <a:cxn ang="0">
                <a:pos x="T2" y="T3"/>
              </a:cxn>
              <a:cxn ang="0">
                <a:pos x="T4" y="T5"/>
              </a:cxn>
              <a:cxn ang="0">
                <a:pos x="T6" y="T7"/>
              </a:cxn>
              <a:cxn ang="0">
                <a:pos x="T8" y="T9"/>
              </a:cxn>
              <a:cxn ang="0">
                <a:pos x="T10" y="T11"/>
              </a:cxn>
            </a:cxnLst>
            <a:rect l="0" t="0" r="r" b="b"/>
            <a:pathLst>
              <a:path w="5693" h="1000">
                <a:moveTo>
                  <a:pt x="0" y="584"/>
                </a:moveTo>
                <a:cubicBezTo>
                  <a:pt x="249" y="545"/>
                  <a:pt x="844" y="377"/>
                  <a:pt x="1504" y="352"/>
                </a:cubicBezTo>
                <a:cubicBezTo>
                  <a:pt x="2168" y="300"/>
                  <a:pt x="3246" y="322"/>
                  <a:pt x="3960" y="432"/>
                </a:cubicBezTo>
                <a:cubicBezTo>
                  <a:pt x="4641" y="548"/>
                  <a:pt x="5616" y="920"/>
                  <a:pt x="5688" y="1000"/>
                </a:cubicBezTo>
                <a:lnTo>
                  <a:pt x="5693" y="6"/>
                </a:lnTo>
                <a:lnTo>
                  <a:pt x="0" y="0"/>
                </a:lnTo>
              </a:path>
            </a:pathLst>
          </a:custGeom>
          <a:gradFill rotWithShape="1">
            <a:gsLst>
              <a:gs pos="0">
                <a:schemeClr val="accent1"/>
              </a:gs>
              <a:gs pos="100000">
                <a:schemeClr val="accent1">
                  <a:gamma/>
                  <a:tint val="27451"/>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027" name="Freeform 3"/>
          <p:cNvSpPr>
            <a:spLocks/>
          </p:cNvSpPr>
          <p:nvPr/>
        </p:nvSpPr>
        <p:spPr bwMode="gray">
          <a:xfrm>
            <a:off x="84667" y="63501"/>
            <a:ext cx="12050184" cy="1604963"/>
          </a:xfrm>
          <a:custGeom>
            <a:avLst/>
            <a:gdLst>
              <a:gd name="T0" fmla="*/ 0 w 5693"/>
              <a:gd name="T1" fmla="*/ 2147483647 h 1000"/>
              <a:gd name="T2" fmla="*/ 2147483647 w 5693"/>
              <a:gd name="T3" fmla="*/ 2147483647 h 1000"/>
              <a:gd name="T4" fmla="*/ 2147483647 w 5693"/>
              <a:gd name="T5" fmla="*/ 2147483647 h 1000"/>
              <a:gd name="T6" fmla="*/ 2147483647 w 5693"/>
              <a:gd name="T7" fmla="*/ 2147483647 h 1000"/>
              <a:gd name="T8" fmla="*/ 2147483647 w 5693"/>
              <a:gd name="T9" fmla="*/ 2147483647 h 1000"/>
              <a:gd name="T10" fmla="*/ 0 w 5693"/>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93" h="1000">
                <a:moveTo>
                  <a:pt x="0" y="584"/>
                </a:moveTo>
                <a:cubicBezTo>
                  <a:pt x="253" y="552"/>
                  <a:pt x="820" y="405"/>
                  <a:pt x="1520" y="392"/>
                </a:cubicBezTo>
                <a:cubicBezTo>
                  <a:pt x="2184" y="340"/>
                  <a:pt x="3486" y="394"/>
                  <a:pt x="4200" y="504"/>
                </a:cubicBezTo>
                <a:cubicBezTo>
                  <a:pt x="4881" y="620"/>
                  <a:pt x="5616" y="920"/>
                  <a:pt x="5688" y="1000"/>
                </a:cubicBezTo>
                <a:lnTo>
                  <a:pt x="5693" y="6"/>
                </a:lnTo>
                <a:lnTo>
                  <a:pt x="0" y="0"/>
                </a:lnTo>
              </a:path>
            </a:pathLst>
          </a:custGeom>
          <a:gradFill rotWithShape="1">
            <a:gsLst>
              <a:gs pos="0">
                <a:schemeClr val="accent1"/>
              </a:gs>
              <a:gs pos="100000">
                <a:schemeClr val="tx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8" name="Line 4"/>
          <p:cNvSpPr>
            <a:spLocks noChangeShapeType="1"/>
          </p:cNvSpPr>
          <p:nvPr/>
        </p:nvSpPr>
        <p:spPr bwMode="gray">
          <a:xfrm>
            <a:off x="431801" y="6500813"/>
            <a:ext cx="114257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29" name="Group 5"/>
          <p:cNvGrpSpPr>
            <a:grpSpLocks/>
          </p:cNvGrpSpPr>
          <p:nvPr/>
        </p:nvGrpSpPr>
        <p:grpSpPr bwMode="auto">
          <a:xfrm>
            <a:off x="0" y="3175"/>
            <a:ext cx="12192000" cy="6854825"/>
            <a:chOff x="0" y="2"/>
            <a:chExt cx="5760" cy="4318"/>
          </a:xfrm>
        </p:grpSpPr>
        <p:grpSp>
          <p:nvGrpSpPr>
            <p:cNvPr id="1035" name="Group 6"/>
            <p:cNvGrpSpPr>
              <a:grpSpLocks/>
            </p:cNvGrpSpPr>
            <p:nvPr userDrawn="1"/>
          </p:nvGrpSpPr>
          <p:grpSpPr bwMode="auto">
            <a:xfrm>
              <a:off x="0" y="2"/>
              <a:ext cx="5760" cy="4318"/>
              <a:chOff x="0" y="2"/>
              <a:chExt cx="5760" cy="4318"/>
            </a:xfrm>
          </p:grpSpPr>
          <p:sp>
            <p:nvSpPr>
              <p:cNvPr id="1037" name="Freeform 7"/>
              <p:cNvSpPr>
                <a:spLocks/>
              </p:cNvSpPr>
              <p:nvPr userDrawn="1"/>
            </p:nvSpPr>
            <p:spPr bwMode="gray">
              <a:xfrm>
                <a:off x="0" y="4023"/>
                <a:ext cx="275" cy="297"/>
              </a:xfrm>
              <a:custGeom>
                <a:avLst/>
                <a:gdLst>
                  <a:gd name="T0" fmla="*/ 275 w 275"/>
                  <a:gd name="T1" fmla="*/ 291 h 297"/>
                  <a:gd name="T2" fmla="*/ 112 w 275"/>
                  <a:gd name="T3" fmla="*/ 211 h 297"/>
                  <a:gd name="T4" fmla="*/ 28 w 275"/>
                  <a:gd name="T5" fmla="*/ 127 h 297"/>
                  <a:gd name="T6" fmla="*/ 0 w 275"/>
                  <a:gd name="T7" fmla="*/ 0 h 297"/>
                  <a:gd name="T8" fmla="*/ 1 w 275"/>
                  <a:gd name="T9" fmla="*/ 297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297">
                    <a:moveTo>
                      <a:pt x="275" y="291"/>
                    </a:moveTo>
                    <a:lnTo>
                      <a:pt x="112" y="211"/>
                    </a:lnTo>
                    <a:lnTo>
                      <a:pt x="28" y="127"/>
                    </a:lnTo>
                    <a:lnTo>
                      <a:pt x="0" y="0"/>
                    </a:lnTo>
                    <a:lnTo>
                      <a:pt x="1" y="29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8" name="AutoShape 8"/>
              <p:cNvSpPr>
                <a:spLocks noChangeArrowheads="1"/>
              </p:cNvSpPr>
              <p:nvPr userDrawn="1"/>
            </p:nvSpPr>
            <p:spPr bwMode="gray">
              <a:xfrm>
                <a:off x="20" y="26"/>
                <a:ext cx="5715" cy="426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1039" name="Freeform 9"/>
              <p:cNvSpPr>
                <a:spLocks/>
              </p:cNvSpPr>
              <p:nvPr userDrawn="1"/>
            </p:nvSpPr>
            <p:spPr bwMode="gray">
              <a:xfrm>
                <a:off x="0" y="2"/>
                <a:ext cx="290" cy="315"/>
              </a:xfrm>
              <a:custGeom>
                <a:avLst/>
                <a:gdLst>
                  <a:gd name="T0" fmla="*/ 1 w 290"/>
                  <a:gd name="T1" fmla="*/ 315 h 315"/>
                  <a:gd name="T2" fmla="*/ 122 w 290"/>
                  <a:gd name="T3" fmla="*/ 97 h 315"/>
                  <a:gd name="T4" fmla="*/ 279 w 290"/>
                  <a:gd name="T5" fmla="*/ 0 h 315"/>
                  <a:gd name="T6" fmla="*/ 0 w 290"/>
                  <a:gd name="T7" fmla="*/ 1 h 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15">
                    <a:moveTo>
                      <a:pt x="1" y="315"/>
                    </a:moveTo>
                    <a:cubicBezTo>
                      <a:pt x="21" y="279"/>
                      <a:pt x="76" y="150"/>
                      <a:pt x="122" y="97"/>
                    </a:cubicBezTo>
                    <a:cubicBezTo>
                      <a:pt x="163" y="44"/>
                      <a:pt x="290" y="23"/>
                      <a:pt x="279" y="0"/>
                    </a:cubicBezTo>
                    <a:lnTo>
                      <a:pt x="0" y="1"/>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0" name="Freeform 10"/>
              <p:cNvSpPr>
                <a:spLocks/>
              </p:cNvSpPr>
              <p:nvPr userDrawn="1"/>
            </p:nvSpPr>
            <p:spPr bwMode="gray">
              <a:xfrm>
                <a:off x="5507" y="4031"/>
                <a:ext cx="253" cy="287"/>
              </a:xfrm>
              <a:custGeom>
                <a:avLst/>
                <a:gdLst>
                  <a:gd name="T0" fmla="*/ 250 w 253"/>
                  <a:gd name="T1" fmla="*/ 0 h 287"/>
                  <a:gd name="T2" fmla="*/ 179 w 253"/>
                  <a:gd name="T3" fmla="*/ 143 h 287"/>
                  <a:gd name="T4" fmla="*/ 85 w 253"/>
                  <a:gd name="T5" fmla="*/ 236 h 287"/>
                  <a:gd name="T6" fmla="*/ 0 w 253"/>
                  <a:gd name="T7" fmla="*/ 287 h 287"/>
                  <a:gd name="T8" fmla="*/ 253 w 253"/>
                  <a:gd name="T9" fmla="*/ 284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87">
                    <a:moveTo>
                      <a:pt x="250" y="0"/>
                    </a:moveTo>
                    <a:lnTo>
                      <a:pt x="179" y="143"/>
                    </a:lnTo>
                    <a:lnTo>
                      <a:pt x="85" y="236"/>
                    </a:lnTo>
                    <a:lnTo>
                      <a:pt x="0" y="287"/>
                    </a:lnTo>
                    <a:lnTo>
                      <a:pt x="253" y="284"/>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6" name="Freeform 11"/>
            <p:cNvSpPr>
              <a:spLocks/>
            </p:cNvSpPr>
            <p:nvPr userDrawn="1"/>
          </p:nvSpPr>
          <p:spPr bwMode="gray">
            <a:xfrm>
              <a:off x="5475" y="3"/>
              <a:ext cx="281" cy="344"/>
            </a:xfrm>
            <a:custGeom>
              <a:avLst/>
              <a:gdLst>
                <a:gd name="T0" fmla="*/ 0 w 281"/>
                <a:gd name="T1" fmla="*/ 0 h 348"/>
                <a:gd name="T2" fmla="*/ 202 w 281"/>
                <a:gd name="T3" fmla="*/ 91 h 348"/>
                <a:gd name="T4" fmla="*/ 281 w 281"/>
                <a:gd name="T5" fmla="*/ 312 h 348"/>
                <a:gd name="T6" fmla="*/ 281 w 281"/>
                <a:gd name="T7" fmla="*/ 0 h 3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 h="348">
                  <a:moveTo>
                    <a:pt x="0" y="0"/>
                  </a:moveTo>
                  <a:cubicBezTo>
                    <a:pt x="33" y="16"/>
                    <a:pt x="125" y="6"/>
                    <a:pt x="202" y="96"/>
                  </a:cubicBezTo>
                  <a:cubicBezTo>
                    <a:pt x="279" y="186"/>
                    <a:pt x="268" y="348"/>
                    <a:pt x="281" y="332"/>
                  </a:cubicBezTo>
                  <a:lnTo>
                    <a:pt x="28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30" name="Rectangle 12"/>
          <p:cNvSpPr>
            <a:spLocks noGrp="1" noChangeArrowheads="1"/>
          </p:cNvSpPr>
          <p:nvPr>
            <p:ph type="title"/>
          </p:nvPr>
        </p:nvSpPr>
        <p:spPr bwMode="black">
          <a:xfrm>
            <a:off x="609600" y="117476"/>
            <a:ext cx="109728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1" name="Rectangle 13"/>
          <p:cNvSpPr>
            <a:spLocks noGrp="1" noChangeArrowheads="1"/>
          </p:cNvSpPr>
          <p:nvPr>
            <p:ph type="body" idx="1"/>
          </p:nvPr>
        </p:nvSpPr>
        <p:spPr bwMode="auto">
          <a:xfrm>
            <a:off x="812800" y="1219200"/>
            <a:ext cx="10769600" cy="510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58" name="Rectangle 14"/>
          <p:cNvSpPr>
            <a:spLocks noGrp="1" noChangeArrowheads="1"/>
          </p:cNvSpPr>
          <p:nvPr>
            <p:ph type="dt" sz="half" idx="2"/>
          </p:nvPr>
        </p:nvSpPr>
        <p:spPr bwMode="auto">
          <a:xfrm>
            <a:off x="8737600" y="6521451"/>
            <a:ext cx="28448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1"/>
            </a:lvl1pPr>
          </a:lstStyle>
          <a:p>
            <a:pPr>
              <a:defRPr/>
            </a:pPr>
            <a:fld id="{2C08FECD-5BA0-4B07-8E07-ED396F508D2C}" type="datetime1">
              <a:rPr lang="zh-CN" altLang="en-US"/>
              <a:pPr>
                <a:defRPr/>
              </a:pPr>
              <a:t>2024/4/7</a:t>
            </a:fld>
            <a:r>
              <a:rPr lang="en-US" altLang="zh-CN"/>
              <a:t>www.themegallery.com</a:t>
            </a:r>
          </a:p>
        </p:txBody>
      </p:sp>
      <p:sp>
        <p:nvSpPr>
          <p:cNvPr id="6159" name="Rectangle 15"/>
          <p:cNvSpPr>
            <a:spLocks noGrp="1" noChangeArrowheads="1"/>
          </p:cNvSpPr>
          <p:nvPr>
            <p:ph type="sldNum" sz="quarter" idx="4"/>
          </p:nvPr>
        </p:nvSpPr>
        <p:spPr bwMode="auto">
          <a:xfrm>
            <a:off x="711200" y="6521450"/>
            <a:ext cx="812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vl1pPr>
          </a:lstStyle>
          <a:p>
            <a:fld id="{25D82389-89F6-4280-B5F4-0F6718548475}" type="slidenum">
              <a:rPr lang="en-US" altLang="zh-CN"/>
              <a:pPr/>
              <a:t>‹#›</a:t>
            </a:fld>
            <a:endParaRPr lang="en-US" altLang="zh-CN"/>
          </a:p>
        </p:txBody>
      </p:sp>
      <p:sp>
        <p:nvSpPr>
          <p:cNvPr id="6160" name="Rectangle 16"/>
          <p:cNvSpPr>
            <a:spLocks noGrp="1" noChangeArrowheads="1"/>
          </p:cNvSpPr>
          <p:nvPr>
            <p:ph type="ftr" sz="quarter" idx="3"/>
          </p:nvPr>
        </p:nvSpPr>
        <p:spPr bwMode="auto">
          <a:xfrm>
            <a:off x="4165600" y="6553201"/>
            <a:ext cx="386080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3973"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hdr="0" ftr="0"/>
  <p:txStyles>
    <p:title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Arial" pitchFamily="34" charset="0"/>
        </a:defRPr>
      </a:lvl2pPr>
      <a:lvl3pPr algn="ctr" rtl="0" eaLnBrk="0" fontAlgn="base" hangingPunct="0">
        <a:spcBef>
          <a:spcPct val="0"/>
        </a:spcBef>
        <a:spcAft>
          <a:spcPct val="0"/>
        </a:spcAft>
        <a:defRPr sz="3200" b="1">
          <a:solidFill>
            <a:schemeClr val="tx1"/>
          </a:solidFill>
          <a:latin typeface="Arial" pitchFamily="34" charset="0"/>
        </a:defRPr>
      </a:lvl3pPr>
      <a:lvl4pPr algn="ctr" rtl="0" eaLnBrk="0" fontAlgn="base" hangingPunct="0">
        <a:spcBef>
          <a:spcPct val="0"/>
        </a:spcBef>
        <a:spcAft>
          <a:spcPct val="0"/>
        </a:spcAft>
        <a:defRPr sz="3200" b="1">
          <a:solidFill>
            <a:schemeClr val="tx1"/>
          </a:solidFill>
          <a:latin typeface="Arial" pitchFamily="34" charset="0"/>
        </a:defRPr>
      </a:lvl4pPr>
      <a:lvl5pPr algn="ctr" rtl="0" eaLnBrk="0" fontAlgn="base" hangingPunct="0">
        <a:spcBef>
          <a:spcPct val="0"/>
        </a:spcBef>
        <a:spcAft>
          <a:spcPct val="0"/>
        </a:spcAft>
        <a:defRPr sz="3200" b="1">
          <a:solidFill>
            <a:schemeClr val="tx1"/>
          </a:solidFill>
          <a:latin typeface="Arial" pitchFamily="34" charset="0"/>
        </a:defRPr>
      </a:lvl5pPr>
      <a:lvl6pPr marL="457200" algn="ctr" rtl="0" fontAlgn="base">
        <a:spcBef>
          <a:spcPct val="0"/>
        </a:spcBef>
        <a:spcAft>
          <a:spcPct val="0"/>
        </a:spcAft>
        <a:defRPr sz="3200" b="1">
          <a:solidFill>
            <a:schemeClr val="tx1"/>
          </a:solidFill>
          <a:latin typeface="Arial" pitchFamily="34" charset="0"/>
        </a:defRPr>
      </a:lvl6pPr>
      <a:lvl7pPr marL="914400" algn="ctr" rtl="0" fontAlgn="base">
        <a:spcBef>
          <a:spcPct val="0"/>
        </a:spcBef>
        <a:spcAft>
          <a:spcPct val="0"/>
        </a:spcAft>
        <a:defRPr sz="3200" b="1">
          <a:solidFill>
            <a:schemeClr val="tx1"/>
          </a:solidFill>
          <a:latin typeface="Arial" pitchFamily="34" charset="0"/>
        </a:defRPr>
      </a:lvl7pPr>
      <a:lvl8pPr marL="1371600" algn="ctr" rtl="0" fontAlgn="base">
        <a:spcBef>
          <a:spcPct val="0"/>
        </a:spcBef>
        <a:spcAft>
          <a:spcPct val="0"/>
        </a:spcAft>
        <a:defRPr sz="3200" b="1">
          <a:solidFill>
            <a:schemeClr val="tx1"/>
          </a:solidFill>
          <a:latin typeface="Arial" pitchFamily="34" charset="0"/>
        </a:defRPr>
      </a:lvl8pPr>
      <a:lvl9pPr marL="1828800" algn="ctr" rtl="0" fontAlgn="base">
        <a:spcBef>
          <a:spcPct val="0"/>
        </a:spcBef>
        <a:spcAft>
          <a:spcPct val="0"/>
        </a:spcAft>
        <a:defRPr sz="3200" b="1">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fo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268289"/>
          <a:ext cx="12192000" cy="1076325"/>
        </p:xfrm>
        <a:graphic>
          <a:graphicData uri="http://schemas.openxmlformats.org/presentationml/2006/ole">
            <mc:AlternateContent xmlns:mc="http://schemas.openxmlformats.org/markup-compatibility/2006">
              <mc:Choice xmlns:v="urn:schemas-microsoft-com:vml" Requires="v">
                <p:oleObj spid="_x0000_s2070" name="Image" r:id="rId14" imgW="13003175" imgH="2031746" progId="Photoshop.Image.7">
                  <p:embed/>
                </p:oleObj>
              </mc:Choice>
              <mc:Fallback>
                <p:oleObj name="Image" r:id="rId14" imgW="13003175" imgH="2031746"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l="10620"/>
                      <a:stretch>
                        <a:fillRect/>
                      </a:stretch>
                    </p:blipFill>
                    <p:spPr bwMode="auto">
                      <a:xfrm>
                        <a:off x="0" y="268289"/>
                        <a:ext cx="121920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ltGray">
          <a:xfrm>
            <a:off x="0" y="0"/>
            <a:ext cx="12192000" cy="2413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2052" name="Freeform 4"/>
          <p:cNvSpPr>
            <a:spLocks/>
          </p:cNvSpPr>
          <p:nvPr/>
        </p:nvSpPr>
        <p:spPr bwMode="white">
          <a:xfrm>
            <a:off x="-8467" y="950913"/>
            <a:ext cx="12208933" cy="461962"/>
          </a:xfrm>
          <a:custGeom>
            <a:avLst/>
            <a:gdLst>
              <a:gd name="T0" fmla="*/ 2147483647 w 5768"/>
              <a:gd name="T1" fmla="*/ 2147483647 h 366"/>
              <a:gd name="T2" fmla="*/ 0 w 5768"/>
              <a:gd name="T3" fmla="*/ 2147483647 h 366"/>
              <a:gd name="T4" fmla="*/ 2147483647 w 5768"/>
              <a:gd name="T5" fmla="*/ 2147483647 h 366"/>
              <a:gd name="T6" fmla="*/ 2147483647 w 5768"/>
              <a:gd name="T7" fmla="*/ 2147483647 h 366"/>
              <a:gd name="T8" fmla="*/ 2147483647 w 5768"/>
              <a:gd name="T9" fmla="*/ 2147483647 h 366"/>
              <a:gd name="T10" fmla="*/ 2147483647 w 5768"/>
              <a:gd name="T11" fmla="*/ 2147483647 h 366"/>
              <a:gd name="T12" fmla="*/ 2147483647 w 5768"/>
              <a:gd name="T13" fmla="*/ 2147483647 h 3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8" h="366">
                <a:moveTo>
                  <a:pt x="4" y="365"/>
                </a:moveTo>
                <a:lnTo>
                  <a:pt x="0" y="246"/>
                </a:lnTo>
                <a:cubicBezTo>
                  <a:pt x="304" y="192"/>
                  <a:pt x="1175" y="64"/>
                  <a:pt x="1837" y="32"/>
                </a:cubicBezTo>
                <a:cubicBezTo>
                  <a:pt x="2499" y="0"/>
                  <a:pt x="3316" y="19"/>
                  <a:pt x="3970" y="52"/>
                </a:cubicBezTo>
                <a:cubicBezTo>
                  <a:pt x="4624" y="85"/>
                  <a:pt x="5464" y="179"/>
                  <a:pt x="5764" y="231"/>
                </a:cubicBezTo>
                <a:lnTo>
                  <a:pt x="5768" y="366"/>
                </a:lnTo>
                <a:lnTo>
                  <a:pt x="4" y="365"/>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 name="Line 5"/>
          <p:cNvSpPr>
            <a:spLocks noChangeShapeType="1"/>
          </p:cNvSpPr>
          <p:nvPr/>
        </p:nvSpPr>
        <p:spPr bwMode="auto">
          <a:xfrm>
            <a:off x="567267" y="6524625"/>
            <a:ext cx="11137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 name="Rectangle 6"/>
          <p:cNvSpPr>
            <a:spLocks noGrp="1" noChangeArrowheads="1"/>
          </p:cNvSpPr>
          <p:nvPr>
            <p:ph type="title"/>
          </p:nvPr>
        </p:nvSpPr>
        <p:spPr bwMode="white">
          <a:xfrm>
            <a:off x="1117600" y="274638"/>
            <a:ext cx="109728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5" name="Rectangle 7"/>
          <p:cNvSpPr>
            <a:spLocks noGrp="1" noChangeArrowheads="1"/>
          </p:cNvSpPr>
          <p:nvPr>
            <p:ph type="body" idx="1"/>
          </p:nvPr>
        </p:nvSpPr>
        <p:spPr bwMode="auto">
          <a:xfrm>
            <a:off x="609600" y="1371601"/>
            <a:ext cx="10972800"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48" name="Rectangle 8"/>
          <p:cNvSpPr>
            <a:spLocks noGrp="1" noChangeArrowheads="1"/>
          </p:cNvSpPr>
          <p:nvPr>
            <p:ph type="dt" sz="half" idx="2"/>
          </p:nvPr>
        </p:nvSpPr>
        <p:spPr bwMode="auto">
          <a:xfrm>
            <a:off x="8432800" y="0"/>
            <a:ext cx="3657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defRPr>
            </a:lvl1pPr>
          </a:lstStyle>
          <a:p>
            <a:pPr>
              <a:defRPr/>
            </a:pPr>
            <a:fld id="{9E54FFB0-640F-4164-A31E-3321B043FC36}" type="datetime1">
              <a:rPr lang="zh-CN" altLang="en-US"/>
              <a:pPr>
                <a:defRPr/>
              </a:pPr>
              <a:t>2024/4/7</a:t>
            </a:fld>
            <a:r>
              <a:rPr lang="en-US" altLang="zh-CN"/>
              <a:t>www.themegallery.com</a:t>
            </a:r>
          </a:p>
        </p:txBody>
      </p:sp>
      <p:sp>
        <p:nvSpPr>
          <p:cNvPr id="10249" name="Rectangle 9"/>
          <p:cNvSpPr>
            <a:spLocks noGrp="1" noChangeArrowheads="1"/>
          </p:cNvSpPr>
          <p:nvPr>
            <p:ph type="ftr" sz="quarter" idx="3"/>
          </p:nvPr>
        </p:nvSpPr>
        <p:spPr bwMode="auto">
          <a:xfrm>
            <a:off x="7823200" y="6553200"/>
            <a:ext cx="3860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1"/>
            </a:lvl1pPr>
          </a:lstStyle>
          <a:p>
            <a:pPr>
              <a:defRPr/>
            </a:pPr>
            <a:r>
              <a:rPr lang="zh-CN" altLang="en-US"/>
              <a:t>南京邮电大学</a:t>
            </a:r>
            <a:endParaRPr lang="en-US" altLang="zh-CN"/>
          </a:p>
        </p:txBody>
      </p:sp>
      <p:sp>
        <p:nvSpPr>
          <p:cNvPr id="10250" name="Rectangle 10"/>
          <p:cNvSpPr>
            <a:spLocks noGrp="1" noChangeArrowheads="1"/>
          </p:cNvSpPr>
          <p:nvPr>
            <p:ph type="sldNum" sz="quarter" idx="4"/>
          </p:nvPr>
        </p:nvSpPr>
        <p:spPr bwMode="auto">
          <a:xfrm>
            <a:off x="5689600" y="6540500"/>
            <a:ext cx="81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4F0DBF8-D684-4EA8-841E-0A12C946C7C8}"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74"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hdr="0" ftr="0"/>
  <p:txStyles>
    <p:titleStyle>
      <a:lvl1pPr algn="r" rtl="0" eaLnBrk="0" fontAlgn="base" hangingPunct="0">
        <a:spcBef>
          <a:spcPct val="0"/>
        </a:spcBef>
        <a:spcAft>
          <a:spcPct val="0"/>
        </a:spcAft>
        <a:defRPr sz="3200">
          <a:solidFill>
            <a:schemeClr val="bg1"/>
          </a:solidFill>
          <a:latin typeface="+mj-lt"/>
          <a:ea typeface="+mj-ea"/>
          <a:cs typeface="+mj-cs"/>
        </a:defRPr>
      </a:lvl1pPr>
      <a:lvl2pPr algn="r" rtl="0" eaLnBrk="0" fontAlgn="base" hangingPunct="0">
        <a:spcBef>
          <a:spcPct val="0"/>
        </a:spcBef>
        <a:spcAft>
          <a:spcPct val="0"/>
        </a:spcAft>
        <a:defRPr sz="3200">
          <a:solidFill>
            <a:schemeClr val="bg1"/>
          </a:solidFill>
          <a:latin typeface="Verdana" pitchFamily="34" charset="0"/>
        </a:defRPr>
      </a:lvl2pPr>
      <a:lvl3pPr algn="r" rtl="0" eaLnBrk="0" fontAlgn="base" hangingPunct="0">
        <a:spcBef>
          <a:spcPct val="0"/>
        </a:spcBef>
        <a:spcAft>
          <a:spcPct val="0"/>
        </a:spcAft>
        <a:defRPr sz="3200">
          <a:solidFill>
            <a:schemeClr val="bg1"/>
          </a:solidFill>
          <a:latin typeface="Verdana" pitchFamily="34" charset="0"/>
        </a:defRPr>
      </a:lvl3pPr>
      <a:lvl4pPr algn="r" rtl="0" eaLnBrk="0" fontAlgn="base" hangingPunct="0">
        <a:spcBef>
          <a:spcPct val="0"/>
        </a:spcBef>
        <a:spcAft>
          <a:spcPct val="0"/>
        </a:spcAft>
        <a:defRPr sz="3200">
          <a:solidFill>
            <a:schemeClr val="bg1"/>
          </a:solidFill>
          <a:latin typeface="Verdana" pitchFamily="34" charset="0"/>
        </a:defRPr>
      </a:lvl4pPr>
      <a:lvl5pPr algn="r" rtl="0" eaLnBrk="0" fontAlgn="base" hangingPunct="0">
        <a:spcBef>
          <a:spcPct val="0"/>
        </a:spcBef>
        <a:spcAft>
          <a:spcPct val="0"/>
        </a:spcAft>
        <a:defRPr sz="3200">
          <a:solidFill>
            <a:schemeClr val="bg1"/>
          </a:solidFill>
          <a:latin typeface="Verdana" pitchFamily="34" charset="0"/>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defRPr>
      </a:lvl2pPr>
      <a:lvl3pPr marL="1143000" indent="-228600" algn="l" rtl="0" eaLnBrk="0" fontAlgn="base" hangingPunct="0">
        <a:spcBef>
          <a:spcPct val="20000"/>
        </a:spcBef>
        <a:spcAft>
          <a:spcPct val="0"/>
        </a:spcAft>
        <a:buClr>
          <a:schemeClr val="hlink"/>
        </a:buClr>
        <a:buSzPct val="60000"/>
        <a:buFont typeface="Wingdings" panose="05000000000000000000" pitchFamily="2" charset="2"/>
        <a:buChar char="n"/>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2"/>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2118" y="234951"/>
          <a:ext cx="12194116" cy="792163"/>
        </p:xfrm>
        <a:graphic>
          <a:graphicData uri="http://schemas.openxmlformats.org/presentationml/2006/ole">
            <mc:AlternateContent xmlns:mc="http://schemas.openxmlformats.org/markup-compatibility/2006">
              <mc:Choice xmlns:v="urn:schemas-microsoft-com:vml" Requires="v">
                <p:oleObj spid="_x0000_s3093" name="Image" r:id="rId15" imgW="7619048" imgH="1028571" progId="Photoshop.Image.7">
                  <p:embed/>
                </p:oleObj>
              </mc:Choice>
              <mc:Fallback>
                <p:oleObj name="Image" r:id="rId15" imgW="7619048" imgH="1028571" progId="Photoshop.Image.7">
                  <p:embed/>
                  <p:pic>
                    <p:nvPicPr>
                      <p:cNvPr id="0"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gray">
                      <a:xfrm>
                        <a:off x="2118" y="234951"/>
                        <a:ext cx="12194116" cy="792163"/>
                      </a:xfrm>
                      <a:prstGeom prst="rect">
                        <a:avLst/>
                      </a:prstGeom>
                      <a:noFill/>
                      <a:ln>
                        <a:noFill/>
                      </a:ln>
                      <a:effectLst/>
                      <a:extLst>
                        <a:ext uri="{909E8E84-426E-40DD-AFC4-6F175D3DCCD1}">
                          <a14:hiddenFill xmlns:a14="http://schemas.microsoft.com/office/drawing/2010/main">
                            <a:gradFill rotWithShape="1">
                              <a:gsLst>
                                <a:gs pos="0">
                                  <a:srgbClr val="163867"/>
                                </a:gs>
                                <a:gs pos="50000">
                                  <a:schemeClr val="accent2"/>
                                </a:gs>
                                <a:gs pos="100000">
                                  <a:srgbClr val="163867"/>
                                </a:gs>
                              </a:gsLst>
                              <a:lin ang="0" scaled="1"/>
                            </a:gra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5" name="Rectangle 3"/>
          <p:cNvSpPr>
            <a:spLocks noChangeArrowheads="1"/>
          </p:cNvSpPr>
          <p:nvPr/>
        </p:nvSpPr>
        <p:spPr bwMode="gray">
          <a:xfrm>
            <a:off x="0" y="6524626"/>
            <a:ext cx="12192000" cy="333375"/>
          </a:xfrm>
          <a:prstGeom prst="rect">
            <a:avLst/>
          </a:prstGeom>
          <a:gradFill rotWithShape="1">
            <a:gsLst>
              <a:gs pos="0">
                <a:schemeClr val="bg1">
                  <a:gamma/>
                  <a:shade val="46275"/>
                  <a:invGamma/>
                </a:schemeClr>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076" name="Rectangle 4"/>
          <p:cNvSpPr>
            <a:spLocks noChangeArrowheads="1"/>
          </p:cNvSpPr>
          <p:nvPr/>
        </p:nvSpPr>
        <p:spPr bwMode="ltGray">
          <a:xfrm>
            <a:off x="0" y="0"/>
            <a:ext cx="12192000" cy="241300"/>
          </a:xfrm>
          <a:prstGeom prst="rect">
            <a:avLst/>
          </a:prstGeom>
          <a:gradFill rotWithShape="1">
            <a:gsLst>
              <a:gs pos="0">
                <a:schemeClr val="bg1"/>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a:p>
        </p:txBody>
      </p:sp>
      <p:sp>
        <p:nvSpPr>
          <p:cNvPr id="3077" name="Rectangle 5"/>
          <p:cNvSpPr>
            <a:spLocks noGrp="1" noChangeArrowheads="1"/>
          </p:cNvSpPr>
          <p:nvPr>
            <p:ph type="body" idx="1"/>
          </p:nvPr>
        </p:nvSpPr>
        <p:spPr bwMode="auto">
          <a:xfrm>
            <a:off x="609600" y="1285876"/>
            <a:ext cx="109728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318" name="Rectangle 6"/>
          <p:cNvSpPr>
            <a:spLocks noGrp="1" noChangeArrowheads="1"/>
          </p:cNvSpPr>
          <p:nvPr>
            <p:ph type="dt" sz="half" idx="2"/>
          </p:nvPr>
        </p:nvSpPr>
        <p:spPr bwMode="white">
          <a:xfrm>
            <a:off x="609600" y="6553200"/>
            <a:ext cx="28448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fld id="{522F9C0B-DFEB-4F33-9BB8-915F91383EB7}" type="datetime1">
              <a:rPr lang="zh-CN" altLang="en-US"/>
              <a:pPr>
                <a:defRPr/>
              </a:pPr>
              <a:t>2024/4/7</a:t>
            </a:fld>
            <a:endParaRPr lang="en-US" altLang="zh-CN"/>
          </a:p>
        </p:txBody>
      </p:sp>
      <p:sp>
        <p:nvSpPr>
          <p:cNvPr id="13319" name="Rectangle 7"/>
          <p:cNvSpPr>
            <a:spLocks noGrp="1" noChangeArrowheads="1"/>
          </p:cNvSpPr>
          <p:nvPr>
            <p:ph type="ftr" sz="quarter" idx="3"/>
          </p:nvPr>
        </p:nvSpPr>
        <p:spPr bwMode="white">
          <a:xfrm>
            <a:off x="7721600" y="6572250"/>
            <a:ext cx="38608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r>
              <a:rPr lang="zh-CN" altLang="en-US"/>
              <a:t>南京邮电大学</a:t>
            </a:r>
          </a:p>
        </p:txBody>
      </p:sp>
      <p:sp>
        <p:nvSpPr>
          <p:cNvPr id="13320" name="Rectangle 8"/>
          <p:cNvSpPr>
            <a:spLocks noGrp="1" noChangeArrowheads="1"/>
          </p:cNvSpPr>
          <p:nvPr>
            <p:ph type="sldNum" sz="quarter" idx="4"/>
          </p:nvPr>
        </p:nvSpPr>
        <p:spPr bwMode="white">
          <a:xfrm>
            <a:off x="5283200" y="6553200"/>
            <a:ext cx="1016000"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C465B629-A9B5-40F6-A122-A7009A6CF68D}" type="slidenum">
              <a:rPr lang="en-US" altLang="zh-CN"/>
              <a:pPr/>
              <a:t>‹#›</a:t>
            </a:fld>
            <a:endParaRPr lang="en-US" altLang="zh-CN"/>
          </a:p>
        </p:txBody>
      </p:sp>
      <p:sp>
        <p:nvSpPr>
          <p:cNvPr id="13321" name="Rectangle 9"/>
          <p:cNvSpPr>
            <a:spLocks noGrp="1" noChangeArrowheads="1"/>
          </p:cNvSpPr>
          <p:nvPr>
            <p:ph type="title"/>
          </p:nvPr>
        </p:nvSpPr>
        <p:spPr bwMode="black">
          <a:xfrm>
            <a:off x="609600" y="303214"/>
            <a:ext cx="110744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dk2" tx1="lt1" bg2="dk1" tx2="lt2" accent1="accent1" accent2="accent2" accent3="accent3" accent4="accent4" accent5="accent5" accent6="accent6" hlink="hlink" folHlink="folHlink"/>
  <p:sldLayoutIdLst>
    <p:sldLayoutId id="2147483975"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hf hdr="0" ftr="0"/>
  <p:txStyles>
    <p:titleStyle>
      <a:lvl1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5pPr>
      <a:lvl6pPr marL="4572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6pPr>
      <a:lvl7pPr marL="9144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7pPr>
      <a:lvl8pPr marL="13716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8pPr>
      <a:lvl9pPr marL="1828800" algn="ctr" rtl="0" fontAlgn="base">
        <a:spcBef>
          <a:spcPct val="0"/>
        </a:spcBef>
        <a:spcAft>
          <a:spcPct val="0"/>
        </a:spcAft>
        <a:defRPr sz="3600" b="1">
          <a:solidFill>
            <a:srgbClr val="FEFEFE"/>
          </a:solidFill>
          <a:effectLst>
            <a:outerShdw blurRad="38100" dist="38100" dir="2700000" algn="tl">
              <a:srgbClr val="000000"/>
            </a:outerShdw>
          </a:effectLst>
          <a:latin typeface="Verdana" pitchFamily="34" charset="0"/>
        </a:defRPr>
      </a:lvl9pPr>
    </p:titleStyle>
    <p:bodyStyle>
      <a:lvl1pPr marL="342900" indent="-342900" algn="l" rtl="0" eaLnBrk="0" fontAlgn="base" hangingPunct="0">
        <a:spcBef>
          <a:spcPct val="20000"/>
        </a:spcBef>
        <a:spcAft>
          <a:spcPct val="0"/>
        </a:spcAft>
        <a:buClr>
          <a:schemeClr val="accent2"/>
        </a:buClr>
        <a:buFont typeface="Wingdings" panose="05000000000000000000" pitchFamily="2" charset="2"/>
        <a:buChar char="u"/>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ea typeface="+mn-ea"/>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12192000" cy="1943100"/>
            <a:chOff x="0" y="0"/>
            <a:chExt cx="5760" cy="1224"/>
          </a:xfrm>
        </p:grpSpPr>
        <p:sp>
          <p:nvSpPr>
            <p:cNvPr id="4107" name="Picture 3" descr="4_1"/>
            <p:cNvSpPr>
              <a:spLocks noChangeAspect="1" noChangeArrowheads="1"/>
            </p:cNvSpPr>
            <p:nvPr/>
          </p:nvSpPr>
          <p:spPr bwMode="auto">
            <a:xfrm>
              <a:off x="0" y="0"/>
              <a:ext cx="5760"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8" name="Picture 4" descr="6"/>
            <p:cNvSpPr>
              <a:spLocks noChangeAspect="1" noChangeArrowheads="1"/>
            </p:cNvSpPr>
            <p:nvPr/>
          </p:nvSpPr>
          <p:spPr bwMode="auto">
            <a:xfrm>
              <a:off x="5094" y="0"/>
              <a:ext cx="66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9" name="Picture 5" descr="123"/>
            <p:cNvSpPr>
              <a:spLocks noChangeAspect="1" noChangeArrowheads="1"/>
            </p:cNvSpPr>
            <p:nvPr/>
          </p:nvSpPr>
          <p:spPr bwMode="auto">
            <a:xfrm rot="930090">
              <a:off x="48" y="96"/>
              <a:ext cx="54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6150" name="Rectangle 6"/>
          <p:cNvSpPr>
            <a:spLocks noChangeArrowheads="1"/>
          </p:cNvSpPr>
          <p:nvPr/>
        </p:nvSpPr>
        <p:spPr bwMode="gray">
          <a:xfrm>
            <a:off x="0" y="6553200"/>
            <a:ext cx="12192000" cy="304800"/>
          </a:xfrm>
          <a:prstGeom prst="rect">
            <a:avLst/>
          </a:prstGeom>
          <a:gradFill rotWithShape="1">
            <a:gsLst>
              <a:gs pos="0">
                <a:schemeClr val="hlink"/>
              </a:gs>
              <a:gs pos="100000">
                <a:schemeClr val="hlink">
                  <a:gamma/>
                  <a:shade val="69804"/>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pic>
        <p:nvPicPr>
          <p:cNvPr id="4100" name="Picture 7" descr="artplus_nature_naturalcity38_g"/>
          <p:cNvPicPr>
            <a:picLocks noChangeAspect="1" noChangeArrowheads="1"/>
          </p:cNvPicPr>
          <p:nvPr/>
        </p:nvPicPr>
        <p:blipFill>
          <a:blip r:embed="rId15">
            <a:lum bright="12000" contrast="12000"/>
            <a:extLst>
              <a:ext uri="{28A0092B-C50C-407E-A947-70E740481C1C}">
                <a14:useLocalDpi xmlns:a14="http://schemas.microsoft.com/office/drawing/2010/main" val="0"/>
              </a:ext>
            </a:extLst>
          </a:blip>
          <a:srcRect r="31580"/>
          <a:stretch>
            <a:fillRect/>
          </a:stretch>
        </p:blipFill>
        <p:spPr bwMode="auto">
          <a:xfrm>
            <a:off x="10058400" y="5322888"/>
            <a:ext cx="213360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8"/>
          <p:cNvSpPr>
            <a:spLocks noGrp="1" noChangeArrowheads="1"/>
          </p:cNvSpPr>
          <p:nvPr>
            <p:ph type="dt" sz="half" idx="2"/>
          </p:nvPr>
        </p:nvSpPr>
        <p:spPr bwMode="gray">
          <a:xfrm>
            <a:off x="5486400" y="6537326"/>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chemeClr val="bg1"/>
                </a:solidFill>
                <a:latin typeface="Verdana" pitchFamily="34" charset="0"/>
                <a:ea typeface="宋体" pitchFamily="2" charset="-122"/>
              </a:defRPr>
            </a:lvl1pPr>
          </a:lstStyle>
          <a:p>
            <a:pPr>
              <a:defRPr/>
            </a:pPr>
            <a:fld id="{FC00E260-40DE-43DD-8CA2-223108FB473C}" type="datetime1">
              <a:rPr lang="zh-CN" altLang="en-US"/>
              <a:pPr>
                <a:defRPr/>
              </a:pPr>
              <a:t>2024/4/7</a:t>
            </a:fld>
            <a:r>
              <a:rPr lang="en-US" altLang="zh-CN"/>
              <a:t>www.themegallery.com</a:t>
            </a:r>
          </a:p>
        </p:txBody>
      </p:sp>
      <p:sp>
        <p:nvSpPr>
          <p:cNvPr id="4102" name="Rectangle 9"/>
          <p:cNvSpPr>
            <a:spLocks noGrp="1" noChangeArrowheads="1"/>
          </p:cNvSpPr>
          <p:nvPr>
            <p:ph type="body" idx="1"/>
          </p:nvPr>
        </p:nvSpPr>
        <p:spPr bwMode="gray">
          <a:xfrm>
            <a:off x="406400" y="1219200"/>
            <a:ext cx="11176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6154" name="Rectangle 10"/>
          <p:cNvSpPr>
            <a:spLocks noGrp="1" noChangeArrowheads="1"/>
          </p:cNvSpPr>
          <p:nvPr>
            <p:ph type="sldNum" sz="quarter" idx="4"/>
          </p:nvPr>
        </p:nvSpPr>
        <p:spPr bwMode="gray">
          <a:xfrm>
            <a:off x="406400" y="6537326"/>
            <a:ext cx="711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panose="020B0604030504040204" pitchFamily="34" charset="0"/>
              </a:defRPr>
            </a:lvl1pPr>
          </a:lstStyle>
          <a:p>
            <a:fld id="{937B2325-15D3-400E-A62E-0543064850C3}" type="slidenum">
              <a:rPr lang="en-US" altLang="zh-CN"/>
              <a:pPr/>
              <a:t>‹#›</a:t>
            </a:fld>
            <a:endParaRPr lang="en-US" altLang="zh-CN"/>
          </a:p>
        </p:txBody>
      </p:sp>
      <p:sp>
        <p:nvSpPr>
          <p:cNvPr id="4104" name="Line 11"/>
          <p:cNvSpPr>
            <a:spLocks noChangeShapeType="1"/>
          </p:cNvSpPr>
          <p:nvPr/>
        </p:nvSpPr>
        <p:spPr bwMode="white">
          <a:xfrm>
            <a:off x="12700" y="5967413"/>
            <a:ext cx="85513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 name="Rectangle 12"/>
          <p:cNvSpPr>
            <a:spLocks noGrp="1" noChangeArrowheads="1"/>
          </p:cNvSpPr>
          <p:nvPr>
            <p:ph type="title"/>
          </p:nvPr>
        </p:nvSpPr>
        <p:spPr bwMode="gray">
          <a:xfrm>
            <a:off x="1117600" y="350838"/>
            <a:ext cx="9652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6157" name="Rectangle 13"/>
          <p:cNvSpPr>
            <a:spLocks noGrp="1" noChangeArrowheads="1"/>
          </p:cNvSpPr>
          <p:nvPr>
            <p:ph type="ftr" sz="quarter" idx="3"/>
          </p:nvPr>
        </p:nvSpPr>
        <p:spPr bwMode="gray">
          <a:xfrm>
            <a:off x="1219200" y="6537326"/>
            <a:ext cx="3860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bg1"/>
                </a:solidFill>
                <a:ea typeface="宋体" pitchFamily="2" charset="-122"/>
              </a:defRPr>
            </a:lvl1pPr>
          </a:lstStyle>
          <a:p>
            <a:pPr>
              <a:defRPr/>
            </a:pPr>
            <a:r>
              <a:rPr lang="zh-CN" altLang="en-US"/>
              <a:t>南京邮电大学</a:t>
            </a:r>
            <a:endParaRPr lang="en-US" altLang="zh-CN"/>
          </a:p>
        </p:txBody>
      </p:sp>
    </p:spTree>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6.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13.bin"/><Relationship Id="rId18" Type="http://schemas.openxmlformats.org/officeDocument/2006/relationships/oleObject" Target="../embeddings/oleObject16.bin"/><Relationship Id="rId3" Type="http://schemas.openxmlformats.org/officeDocument/2006/relationships/oleObject" Target="../embeddings/oleObject8.bin"/><Relationship Id="rId21" Type="http://schemas.openxmlformats.org/officeDocument/2006/relationships/oleObject" Target="../embeddings/oleObject18.bin"/><Relationship Id="rId7" Type="http://schemas.openxmlformats.org/officeDocument/2006/relationships/oleObject" Target="../embeddings/oleObject10.bin"/><Relationship Id="rId12" Type="http://schemas.openxmlformats.org/officeDocument/2006/relationships/image" Target="../media/image29.wmf"/><Relationship Id="rId17" Type="http://schemas.openxmlformats.org/officeDocument/2006/relationships/oleObject" Target="../embeddings/oleObject15.bin"/><Relationship Id="rId2" Type="http://schemas.openxmlformats.org/officeDocument/2006/relationships/slideLayout" Target="../slideLayouts/slideLayout36.xml"/><Relationship Id="rId16" Type="http://schemas.openxmlformats.org/officeDocument/2006/relationships/image" Target="../media/image31.wmf"/><Relationship Id="rId20" Type="http://schemas.openxmlformats.org/officeDocument/2006/relationships/oleObject" Target="../embeddings/oleObject17.bin"/><Relationship Id="rId1" Type="http://schemas.openxmlformats.org/officeDocument/2006/relationships/vmlDrawing" Target="../drawings/vmlDrawing6.vml"/><Relationship Id="rId6" Type="http://schemas.openxmlformats.org/officeDocument/2006/relationships/image" Target="../media/image27.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oleObject" Target="../embeddings/oleObject11.bin"/><Relationship Id="rId19" Type="http://schemas.openxmlformats.org/officeDocument/2006/relationships/image" Target="../media/image32.wmf"/><Relationship Id="rId4" Type="http://schemas.openxmlformats.org/officeDocument/2006/relationships/image" Target="../media/image26.wmf"/><Relationship Id="rId9" Type="http://schemas.openxmlformats.org/officeDocument/2006/relationships/image" Target="../media/image33.wmf"/><Relationship Id="rId14" Type="http://schemas.openxmlformats.org/officeDocument/2006/relationships/image" Target="../media/image30.wmf"/></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oleObject" Target="../embeddings/oleObject24.bin"/><Relationship Id="rId2" Type="http://schemas.openxmlformats.org/officeDocument/2006/relationships/slideLayout" Target="../slideLayouts/slideLayout36.xml"/><Relationship Id="rId1" Type="http://schemas.openxmlformats.org/officeDocument/2006/relationships/vmlDrawing" Target="../drawings/vmlDrawing7.vml"/><Relationship Id="rId6" Type="http://schemas.openxmlformats.org/officeDocument/2006/relationships/image" Target="../media/image36.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22.bin"/></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3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44.png"/><Relationship Id="rId7" Type="http://schemas.openxmlformats.org/officeDocument/2006/relationships/image" Target="../media/image16.wmf"/><Relationship Id="rId2" Type="http://schemas.openxmlformats.org/officeDocument/2006/relationships/slideLayout" Target="../slideLayouts/slideLayout36.xml"/><Relationship Id="rId1" Type="http://schemas.openxmlformats.org/officeDocument/2006/relationships/vmlDrawing" Target="../drawings/vmlDrawing8.vml"/><Relationship Id="rId6" Type="http://schemas.openxmlformats.org/officeDocument/2006/relationships/image" Target="../media/image47.png"/><Relationship Id="rId11" Type="http://schemas.openxmlformats.org/officeDocument/2006/relationships/oleObject" Target="../embeddings/oleObject26.bin"/><Relationship Id="rId5" Type="http://schemas.openxmlformats.org/officeDocument/2006/relationships/image" Target="../media/image46.png"/><Relationship Id="rId10" Type="http://schemas.openxmlformats.org/officeDocument/2006/relationships/image" Target="../media/image43.emf"/><Relationship Id="rId4" Type="http://schemas.openxmlformats.org/officeDocument/2006/relationships/image" Target="../media/image45.png"/><Relationship Id="rId9" Type="http://schemas.openxmlformats.org/officeDocument/2006/relationships/oleObject" Target="../embeddings/oleObject25.bin"/></Relationships>
</file>

<file path=ppt/slides/_rels/slide23.xml.rels><?xml version="1.0" encoding="UTF-8" standalone="yes"?>
<Relationships xmlns="http://schemas.openxmlformats.org/package/2006/relationships"><Relationship Id="rId3" Type="http://schemas.openxmlformats.org/officeDocument/2006/relationships/audio" Target="../media/audio2.bin"/><Relationship Id="rId2" Type="http://schemas.openxmlformats.org/officeDocument/2006/relationships/audio" Target="../media/audio1.bin"/><Relationship Id="rId1" Type="http://schemas.openxmlformats.org/officeDocument/2006/relationships/slideLayout" Target="../slideLayouts/slideLayout3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36.xml"/><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17.wmf"/><Relationship Id="rId5" Type="http://schemas.openxmlformats.org/officeDocument/2006/relationships/image" Target="../media/image11.png"/><Relationship Id="rId4" Type="http://schemas.openxmlformats.org/officeDocument/2006/relationships/image" Target="../media/image16.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2.jpg"/><Relationship Id="rId7" Type="http://schemas.openxmlformats.org/officeDocument/2006/relationships/image" Target="../media/image16.wmf"/><Relationship Id="rId2" Type="http://schemas.openxmlformats.org/officeDocument/2006/relationships/image" Target="../media/image11.png"/><Relationship Id="rId1" Type="http://schemas.openxmlformats.org/officeDocument/2006/relationships/slideLayout" Target="../slideLayouts/slideLayout3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13" Type="http://schemas.openxmlformats.org/officeDocument/2006/relationships/image" Target="../media/image59.wmf"/><Relationship Id="rId18" Type="http://schemas.openxmlformats.org/officeDocument/2006/relationships/oleObject" Target="../embeddings/oleObject34.bin"/><Relationship Id="rId26" Type="http://schemas.openxmlformats.org/officeDocument/2006/relationships/image" Target="../media/image65.wmf"/><Relationship Id="rId3" Type="http://schemas.openxmlformats.org/officeDocument/2006/relationships/notesSlide" Target="../notesSlides/notesSlide3.xml"/><Relationship Id="rId21" Type="http://schemas.openxmlformats.org/officeDocument/2006/relationships/image" Target="../media/image63.wmf"/><Relationship Id="rId7" Type="http://schemas.openxmlformats.org/officeDocument/2006/relationships/image" Target="../media/image56.wmf"/><Relationship Id="rId12" Type="http://schemas.openxmlformats.org/officeDocument/2006/relationships/oleObject" Target="../embeddings/oleObject31.bin"/><Relationship Id="rId17" Type="http://schemas.openxmlformats.org/officeDocument/2006/relationships/image" Target="../media/image61.wmf"/><Relationship Id="rId25" Type="http://schemas.openxmlformats.org/officeDocument/2006/relationships/oleObject" Target="../embeddings/oleObject38.bin"/><Relationship Id="rId33" Type="http://schemas.openxmlformats.org/officeDocument/2006/relationships/image" Target="../media/image69.png"/><Relationship Id="rId2" Type="http://schemas.openxmlformats.org/officeDocument/2006/relationships/slideLayout" Target="../slideLayouts/slideLayout36.xml"/><Relationship Id="rId16" Type="http://schemas.openxmlformats.org/officeDocument/2006/relationships/oleObject" Target="../embeddings/oleObject33.bin"/><Relationship Id="rId20" Type="http://schemas.openxmlformats.org/officeDocument/2006/relationships/oleObject" Target="../embeddings/oleObject35.bin"/><Relationship Id="rId29" Type="http://schemas.openxmlformats.org/officeDocument/2006/relationships/image" Target="../media/image66.wmf"/><Relationship Id="rId1" Type="http://schemas.openxmlformats.org/officeDocument/2006/relationships/vmlDrawing" Target="../drawings/vmlDrawing9.vml"/><Relationship Id="rId6" Type="http://schemas.openxmlformats.org/officeDocument/2006/relationships/oleObject" Target="../embeddings/oleObject28.bin"/><Relationship Id="rId11" Type="http://schemas.openxmlformats.org/officeDocument/2006/relationships/image" Target="../media/image58.wmf"/><Relationship Id="rId24" Type="http://schemas.openxmlformats.org/officeDocument/2006/relationships/oleObject" Target="../embeddings/oleObject37.bin"/><Relationship Id="rId32" Type="http://schemas.openxmlformats.org/officeDocument/2006/relationships/image" Target="../media/image68.png"/><Relationship Id="rId5" Type="http://schemas.openxmlformats.org/officeDocument/2006/relationships/image" Target="../media/image55.wmf"/><Relationship Id="rId15" Type="http://schemas.openxmlformats.org/officeDocument/2006/relationships/image" Target="../media/image60.wmf"/><Relationship Id="rId23" Type="http://schemas.openxmlformats.org/officeDocument/2006/relationships/image" Target="../media/image64.wmf"/><Relationship Id="rId28" Type="http://schemas.openxmlformats.org/officeDocument/2006/relationships/oleObject" Target="../embeddings/oleObject40.bin"/><Relationship Id="rId10" Type="http://schemas.openxmlformats.org/officeDocument/2006/relationships/oleObject" Target="../embeddings/oleObject30.bin"/><Relationship Id="rId19" Type="http://schemas.openxmlformats.org/officeDocument/2006/relationships/image" Target="../media/image62.wmf"/><Relationship Id="rId31" Type="http://schemas.openxmlformats.org/officeDocument/2006/relationships/image" Target="../media/image67.wmf"/><Relationship Id="rId4" Type="http://schemas.openxmlformats.org/officeDocument/2006/relationships/oleObject" Target="../embeddings/oleObject27.bin"/><Relationship Id="rId9" Type="http://schemas.openxmlformats.org/officeDocument/2006/relationships/image" Target="../media/image57.wmf"/><Relationship Id="rId14" Type="http://schemas.openxmlformats.org/officeDocument/2006/relationships/oleObject" Target="../embeddings/oleObject32.bin"/><Relationship Id="rId22" Type="http://schemas.openxmlformats.org/officeDocument/2006/relationships/oleObject" Target="../embeddings/oleObject36.bin"/><Relationship Id="rId27" Type="http://schemas.openxmlformats.org/officeDocument/2006/relationships/oleObject" Target="../embeddings/oleObject39.bin"/><Relationship Id="rId30" Type="http://schemas.openxmlformats.org/officeDocument/2006/relationships/oleObject" Target="../embeddings/oleObject41.bin"/><Relationship Id="rId8" Type="http://schemas.openxmlformats.org/officeDocument/2006/relationships/oleObject" Target="../embeddings/oleObject29.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73.wmf"/><Relationship Id="rId3" Type="http://schemas.openxmlformats.org/officeDocument/2006/relationships/image" Target="../media/image74.wmf"/><Relationship Id="rId7" Type="http://schemas.openxmlformats.org/officeDocument/2006/relationships/image" Target="../media/image70.wmf"/><Relationship Id="rId12" Type="http://schemas.openxmlformats.org/officeDocument/2006/relationships/oleObject" Target="../embeddings/oleObject46.bin"/><Relationship Id="rId2" Type="http://schemas.openxmlformats.org/officeDocument/2006/relationships/slideLayout" Target="../slideLayouts/slideLayout36.xml"/><Relationship Id="rId1" Type="http://schemas.openxmlformats.org/officeDocument/2006/relationships/vmlDrawing" Target="../drawings/vmlDrawing10.vml"/><Relationship Id="rId6" Type="http://schemas.openxmlformats.org/officeDocument/2006/relationships/oleObject" Target="../embeddings/oleObject43.bin"/><Relationship Id="rId11" Type="http://schemas.openxmlformats.org/officeDocument/2006/relationships/image" Target="../media/image72.wmf"/><Relationship Id="rId5" Type="http://schemas.openxmlformats.org/officeDocument/2006/relationships/image" Target="../media/image60.wmf"/><Relationship Id="rId15" Type="http://schemas.openxmlformats.org/officeDocument/2006/relationships/image" Target="../media/image69.png"/><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71.wmf"/><Relationship Id="rId1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hyperlink" Target="https://www.boost.org/doc/libs/1_58_0/libs/multiprecision/doc/html/boost_multiprecision/tut/ints/cpp_int.html" TargetMode="Externa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oleObject" Target="../embeddings/oleObject4.bin"/><Relationship Id="rId7" Type="http://schemas.openxmlformats.org/officeDocument/2006/relationships/image" Target="../media/image17.wmf"/><Relationship Id="rId12" Type="http://schemas.microsoft.com/office/2007/relationships/diagramDrawing" Target="../diagrams/drawing1.xml"/><Relationship Id="rId2" Type="http://schemas.openxmlformats.org/officeDocument/2006/relationships/slideLayout" Target="../slideLayouts/slideLayout36.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diagramColors" Target="../diagrams/colors1.xml"/><Relationship Id="rId5" Type="http://schemas.openxmlformats.org/officeDocument/2006/relationships/image" Target="../media/image16.wmf"/><Relationship Id="rId10" Type="http://schemas.openxmlformats.org/officeDocument/2006/relationships/diagramQuickStyle" Target="../diagrams/quickStyle1.xml"/><Relationship Id="rId4" Type="http://schemas.openxmlformats.org/officeDocument/2006/relationships/image" Target="../media/image18.wmf"/><Relationship Id="rId9"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diagramDrawing" Target="../diagrams/drawing2.xml"/><Relationship Id="rId3" Type="http://schemas.openxmlformats.org/officeDocument/2006/relationships/oleObject" Target="../embeddings/oleObject6.bin"/><Relationship Id="rId7" Type="http://schemas.openxmlformats.org/officeDocument/2006/relationships/image" Target="../media/image17.wmf"/><Relationship Id="rId12" Type="http://schemas.openxmlformats.org/officeDocument/2006/relationships/diagramColors" Target="../diagrams/colors2.xml"/><Relationship Id="rId2" Type="http://schemas.openxmlformats.org/officeDocument/2006/relationships/slideLayout" Target="../slideLayouts/slideLayout36.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diagramQuickStyle" Target="../diagrams/quickStyle2.xml"/><Relationship Id="rId5" Type="http://schemas.openxmlformats.org/officeDocument/2006/relationships/image" Target="../media/image16.wmf"/><Relationship Id="rId10" Type="http://schemas.openxmlformats.org/officeDocument/2006/relationships/diagramLayout" Target="../diagrams/layout2.xml"/><Relationship Id="rId4" Type="http://schemas.openxmlformats.org/officeDocument/2006/relationships/image" Target="../media/image18.wmf"/><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subTitle" idx="1"/>
          </p:nvPr>
        </p:nvSpPr>
        <p:spPr/>
        <p:txBody>
          <a:bodyPr/>
          <a:lstStyle/>
          <a:p>
            <a:pPr eaLnBrk="1" hangingPunct="1">
              <a:defRPr/>
            </a:pPr>
            <a:r>
              <a:rPr lang="zh-CN" altLang="en-US" b="1" dirty="0"/>
              <a:t>南京邮电大学网络空间安全系</a:t>
            </a:r>
          </a:p>
          <a:p>
            <a:pPr eaLnBrk="1" hangingPunct="1">
              <a:defRPr/>
            </a:pPr>
            <a:r>
              <a:rPr lang="en-US" altLang="zh-CN" b="1" dirty="0"/>
              <a:t>《</a:t>
            </a:r>
            <a:r>
              <a:rPr lang="zh-CN" altLang="en-US" b="1" dirty="0"/>
              <a:t>网络信息安全</a:t>
            </a:r>
            <a:r>
              <a:rPr lang="en-US" altLang="zh-CN" b="1" dirty="0"/>
              <a:t>》</a:t>
            </a:r>
            <a:r>
              <a:rPr lang="zh-CN" altLang="en-US" b="1" dirty="0"/>
              <a:t>课程组</a:t>
            </a:r>
          </a:p>
        </p:txBody>
      </p:sp>
      <p:sp>
        <p:nvSpPr>
          <p:cNvPr id="21506" name="Rectangle 2"/>
          <p:cNvSpPr>
            <a:spLocks noGrp="1" noChangeArrowheads="1"/>
          </p:cNvSpPr>
          <p:nvPr>
            <p:ph type="ctrTitle"/>
          </p:nvPr>
        </p:nvSpPr>
        <p:spPr/>
        <p:txBody>
          <a:bodyPr/>
          <a:lstStyle/>
          <a:p>
            <a:pPr eaLnBrk="1" hangingPunct="1"/>
            <a:r>
              <a:rPr lang="zh-CN" altLang="en-US">
                <a:ea typeface="宋体" panose="02010600030101010101" pitchFamily="2" charset="-122"/>
              </a:rPr>
              <a:t>第</a:t>
            </a:r>
            <a:r>
              <a:rPr lang="en-US" altLang="zh-CN">
                <a:ea typeface="宋体" panose="02010600030101010101" pitchFamily="2" charset="-122"/>
              </a:rPr>
              <a:t>5</a:t>
            </a:r>
            <a:r>
              <a:rPr lang="zh-CN" altLang="en-US">
                <a:ea typeface="宋体" panose="02010600030101010101" pitchFamily="2" charset="-122"/>
              </a:rPr>
              <a:t>章 公钥密码</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0DC99-4894-4CD1-A79C-500800A13EE1}"/>
              </a:ext>
            </a:extLst>
          </p:cNvPr>
          <p:cNvSpPr>
            <a:spLocks noGrp="1"/>
          </p:cNvSpPr>
          <p:nvPr>
            <p:ph type="title"/>
          </p:nvPr>
        </p:nvSpPr>
        <p:spPr/>
        <p:txBody>
          <a:bodyPr/>
          <a:lstStyle/>
          <a:p>
            <a:r>
              <a:rPr lang="zh-CN" altLang="en-US" dirty="0">
                <a:ea typeface="宋体" panose="02010600030101010101" pitchFamily="2" charset="-122"/>
              </a:rPr>
              <a:t>公钥密码体制</a:t>
            </a:r>
            <a:endParaRPr lang="zh-CN" altLang="en-US" dirty="0"/>
          </a:p>
        </p:txBody>
      </p:sp>
      <p:sp>
        <p:nvSpPr>
          <p:cNvPr id="3" name="内容占位符 2">
            <a:extLst>
              <a:ext uri="{FF2B5EF4-FFF2-40B4-BE49-F238E27FC236}">
                <a16:creationId xmlns:a16="http://schemas.microsoft.com/office/drawing/2014/main" id="{F8F599E0-01F1-4AC7-BFC9-330F953CE66D}"/>
              </a:ext>
            </a:extLst>
          </p:cNvPr>
          <p:cNvSpPr>
            <a:spLocks noGrp="1"/>
          </p:cNvSpPr>
          <p:nvPr>
            <p:ph idx="1"/>
          </p:nvPr>
        </p:nvSpPr>
        <p:spPr>
          <a:xfrm>
            <a:off x="14748" y="4842541"/>
            <a:ext cx="11303000" cy="1497268"/>
          </a:xfrm>
          <a:solidFill>
            <a:srgbClr val="0070C0"/>
          </a:solidFill>
        </p:spPr>
        <p:txBody>
          <a:bodyPr/>
          <a:lstStyle/>
          <a:p>
            <a:pPr marL="0" indent="0">
              <a:buNone/>
            </a:pPr>
            <a:r>
              <a:rPr lang="zh-CN" altLang="en-US" sz="2400" b="0" dirty="0">
                <a:solidFill>
                  <a:schemeClr val="bg1"/>
                </a:solidFill>
                <a:latin typeface="宋体" panose="02010600030101010101" pitchFamily="2" charset="-122"/>
                <a:ea typeface="宋体" panose="02010600030101010101" pitchFamily="2" charset="-122"/>
              </a:rPr>
              <a:t>为了保证每个人创建出不同的秘钥对，秘钥对的创建算法，需要一个非常大的随机数作为输入，它与对称加密不同，非对称加密同时生成一对秘钥，公钥和私钥。公钥可以发给任何需要它的人，甚至黑客拿到也无所谓。私钥一定要牢牢的在自己手上保管，在所有加密货币中，谁控制了私钥，谁就控制了加密钱包。</a:t>
            </a:r>
          </a:p>
        </p:txBody>
      </p:sp>
      <p:sp>
        <p:nvSpPr>
          <p:cNvPr id="4" name="日期占位符 3">
            <a:extLst>
              <a:ext uri="{FF2B5EF4-FFF2-40B4-BE49-F238E27FC236}">
                <a16:creationId xmlns:a16="http://schemas.microsoft.com/office/drawing/2014/main" id="{8C8687D9-EA97-444E-B379-933471D64037}"/>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302EDFA3-73D1-431A-BF03-0B5822D3F315}"/>
              </a:ext>
            </a:extLst>
          </p:cNvPr>
          <p:cNvSpPr>
            <a:spLocks noGrp="1"/>
          </p:cNvSpPr>
          <p:nvPr>
            <p:ph type="sldNum" sz="quarter" idx="11"/>
          </p:nvPr>
        </p:nvSpPr>
        <p:spPr/>
        <p:txBody>
          <a:bodyPr/>
          <a:lstStyle/>
          <a:p>
            <a:fld id="{6D29F655-9AA2-4BC9-AAF1-1C184E14E187}" type="slidenum">
              <a:rPr lang="en-US" altLang="zh-CN" smtClean="0"/>
              <a:pPr/>
              <a:t>10</a:t>
            </a:fld>
            <a:endParaRPr lang="en-US" altLang="zh-CN"/>
          </a:p>
        </p:txBody>
      </p:sp>
      <p:pic>
        <p:nvPicPr>
          <p:cNvPr id="7" name="图片 6">
            <a:extLst>
              <a:ext uri="{FF2B5EF4-FFF2-40B4-BE49-F238E27FC236}">
                <a16:creationId xmlns:a16="http://schemas.microsoft.com/office/drawing/2014/main" id="{F9217A3E-FB60-404B-97B1-7CCA364796CC}"/>
              </a:ext>
            </a:extLst>
          </p:cNvPr>
          <p:cNvPicPr>
            <a:picLocks noChangeAspect="1"/>
          </p:cNvPicPr>
          <p:nvPr/>
        </p:nvPicPr>
        <p:blipFill>
          <a:blip r:embed="rId2"/>
          <a:stretch>
            <a:fillRect/>
          </a:stretch>
        </p:blipFill>
        <p:spPr>
          <a:xfrm>
            <a:off x="1676400" y="1092135"/>
            <a:ext cx="4419600" cy="3489562"/>
          </a:xfrm>
          <a:prstGeom prst="rect">
            <a:avLst/>
          </a:prstGeom>
        </p:spPr>
      </p:pic>
      <p:pic>
        <p:nvPicPr>
          <p:cNvPr id="8" name="图片 7">
            <a:extLst>
              <a:ext uri="{FF2B5EF4-FFF2-40B4-BE49-F238E27FC236}">
                <a16:creationId xmlns:a16="http://schemas.microsoft.com/office/drawing/2014/main" id="{6988A285-6B5A-46A2-B4D1-8DAFC9BE63AA}"/>
              </a:ext>
            </a:extLst>
          </p:cNvPr>
          <p:cNvPicPr>
            <a:picLocks noChangeAspect="1"/>
          </p:cNvPicPr>
          <p:nvPr/>
        </p:nvPicPr>
        <p:blipFill>
          <a:blip r:embed="rId3"/>
          <a:stretch>
            <a:fillRect/>
          </a:stretch>
        </p:blipFill>
        <p:spPr>
          <a:xfrm>
            <a:off x="6440949" y="975415"/>
            <a:ext cx="4602586" cy="3642102"/>
          </a:xfrm>
          <a:prstGeom prst="rect">
            <a:avLst/>
          </a:prstGeom>
        </p:spPr>
      </p:pic>
      <p:pic>
        <p:nvPicPr>
          <p:cNvPr id="10" name="图片 9">
            <a:extLst>
              <a:ext uri="{FF2B5EF4-FFF2-40B4-BE49-F238E27FC236}">
                <a16:creationId xmlns:a16="http://schemas.microsoft.com/office/drawing/2014/main" id="{BED56D8B-CA20-484F-9662-A6B80DB06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914400"/>
            <a:ext cx="9265675" cy="3855911"/>
          </a:xfrm>
          <a:prstGeom prst="rect">
            <a:avLst/>
          </a:prstGeom>
        </p:spPr>
      </p:pic>
    </p:spTree>
    <p:extLst>
      <p:ext uri="{BB962C8B-B14F-4D97-AF65-F5344CB8AC3E}">
        <p14:creationId xmlns:p14="http://schemas.microsoft.com/office/powerpoint/2010/main" val="32079334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56A1E-0309-4183-AFF7-3D32C60231EF}"/>
              </a:ext>
            </a:extLst>
          </p:cNvPr>
          <p:cNvSpPr>
            <a:spLocks noGrp="1"/>
          </p:cNvSpPr>
          <p:nvPr>
            <p:ph type="title"/>
          </p:nvPr>
        </p:nvSpPr>
        <p:spPr/>
        <p:txBody>
          <a:bodyPr/>
          <a:lstStyle/>
          <a:p>
            <a:r>
              <a:rPr lang="zh-CN" altLang="en-US" spc="-15" dirty="0">
                <a:latin typeface="宋体"/>
                <a:cs typeface="宋体"/>
              </a:rPr>
              <a:t>公钥密码体制的基本思想</a:t>
            </a:r>
            <a:endParaRPr lang="zh-CN" altLang="en-US" dirty="0"/>
          </a:p>
        </p:txBody>
      </p:sp>
      <p:sp>
        <p:nvSpPr>
          <p:cNvPr id="3" name="内容占位符 2">
            <a:extLst>
              <a:ext uri="{FF2B5EF4-FFF2-40B4-BE49-F238E27FC236}">
                <a16:creationId xmlns:a16="http://schemas.microsoft.com/office/drawing/2014/main" id="{2F466425-05EB-4A52-9337-86D37402CEBB}"/>
              </a:ext>
            </a:extLst>
          </p:cNvPr>
          <p:cNvSpPr>
            <a:spLocks noGrp="1"/>
          </p:cNvSpPr>
          <p:nvPr>
            <p:ph idx="1"/>
          </p:nvPr>
        </p:nvSpPr>
        <p:spPr>
          <a:xfrm>
            <a:off x="406400" y="5259384"/>
            <a:ext cx="11176000" cy="1065215"/>
          </a:xfrm>
        </p:spPr>
        <p:txBody>
          <a:bodyPr/>
          <a:lstStyle/>
          <a:p>
            <a:endParaRPr lang="zh-CN" altLang="en-US" dirty="0"/>
          </a:p>
        </p:txBody>
      </p:sp>
      <p:sp>
        <p:nvSpPr>
          <p:cNvPr id="4" name="日期占位符 3">
            <a:extLst>
              <a:ext uri="{FF2B5EF4-FFF2-40B4-BE49-F238E27FC236}">
                <a16:creationId xmlns:a16="http://schemas.microsoft.com/office/drawing/2014/main" id="{8C362D99-CCBC-4E42-8E66-F6C9C00E2283}"/>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5D5B94F5-6E56-4555-8931-17C5287B9A0A}"/>
              </a:ext>
            </a:extLst>
          </p:cNvPr>
          <p:cNvSpPr>
            <a:spLocks noGrp="1"/>
          </p:cNvSpPr>
          <p:nvPr>
            <p:ph type="sldNum" sz="quarter" idx="11"/>
          </p:nvPr>
        </p:nvSpPr>
        <p:spPr/>
        <p:txBody>
          <a:bodyPr/>
          <a:lstStyle/>
          <a:p>
            <a:fld id="{6D29F655-9AA2-4BC9-AAF1-1C184E14E187}" type="slidenum">
              <a:rPr lang="en-US" altLang="zh-CN" smtClean="0"/>
              <a:pPr/>
              <a:t>11</a:t>
            </a:fld>
            <a:endParaRPr lang="en-US" altLang="zh-CN"/>
          </a:p>
        </p:txBody>
      </p:sp>
      <p:pic>
        <p:nvPicPr>
          <p:cNvPr id="6" name="object 3">
            <a:extLst>
              <a:ext uri="{FF2B5EF4-FFF2-40B4-BE49-F238E27FC236}">
                <a16:creationId xmlns:a16="http://schemas.microsoft.com/office/drawing/2014/main" id="{1CB5A230-97ED-4587-B2B1-78C91B1C4EA6}"/>
              </a:ext>
            </a:extLst>
          </p:cNvPr>
          <p:cNvPicPr/>
          <p:nvPr/>
        </p:nvPicPr>
        <p:blipFill>
          <a:blip r:embed="rId2" cstate="print"/>
          <a:stretch>
            <a:fillRect/>
          </a:stretch>
        </p:blipFill>
        <p:spPr>
          <a:xfrm>
            <a:off x="2303647" y="1127127"/>
            <a:ext cx="7584705" cy="4351297"/>
          </a:xfrm>
          <a:prstGeom prst="rect">
            <a:avLst/>
          </a:prstGeom>
        </p:spPr>
      </p:pic>
      <p:sp>
        <p:nvSpPr>
          <p:cNvPr id="7" name="object 4">
            <a:extLst>
              <a:ext uri="{FF2B5EF4-FFF2-40B4-BE49-F238E27FC236}">
                <a16:creationId xmlns:a16="http://schemas.microsoft.com/office/drawing/2014/main" id="{AC185ADE-C185-4D43-8C5E-A620630236E2}"/>
              </a:ext>
            </a:extLst>
          </p:cNvPr>
          <p:cNvSpPr txBox="1"/>
          <p:nvPr/>
        </p:nvSpPr>
        <p:spPr>
          <a:xfrm>
            <a:off x="2003346" y="3222748"/>
            <a:ext cx="531495" cy="392430"/>
          </a:xfrm>
          <a:prstGeom prst="rect">
            <a:avLst/>
          </a:prstGeom>
        </p:spPr>
        <p:txBody>
          <a:bodyPr vert="horz" wrap="square" lIns="0" tIns="13335" rIns="0" bIns="0" rtlCol="0">
            <a:spAutoFit/>
          </a:bodyPr>
          <a:lstStyle/>
          <a:p>
            <a:pPr marL="12700">
              <a:lnSpc>
                <a:spcPct val="100000"/>
              </a:lnSpc>
              <a:spcBef>
                <a:spcPts val="105"/>
              </a:spcBef>
            </a:pPr>
            <a:r>
              <a:rPr sz="2400" spc="-25" dirty="0">
                <a:latin typeface="Times New Roman"/>
                <a:cs typeface="Times New Roman"/>
              </a:rPr>
              <a:t>Bob</a:t>
            </a:r>
            <a:endParaRPr sz="2400">
              <a:latin typeface="Times New Roman"/>
              <a:cs typeface="Times New Roman"/>
            </a:endParaRPr>
          </a:p>
        </p:txBody>
      </p:sp>
      <p:pic>
        <p:nvPicPr>
          <p:cNvPr id="8" name="object 5">
            <a:extLst>
              <a:ext uri="{FF2B5EF4-FFF2-40B4-BE49-F238E27FC236}">
                <a16:creationId xmlns:a16="http://schemas.microsoft.com/office/drawing/2014/main" id="{FCEAFF4F-C654-4E61-9C90-AC0E0C3A4E41}"/>
              </a:ext>
            </a:extLst>
          </p:cNvPr>
          <p:cNvPicPr/>
          <p:nvPr/>
        </p:nvPicPr>
        <p:blipFill>
          <a:blip r:embed="rId3" cstate="print"/>
          <a:stretch>
            <a:fillRect/>
          </a:stretch>
        </p:blipFill>
        <p:spPr>
          <a:xfrm>
            <a:off x="1673146" y="2238752"/>
            <a:ext cx="1028700" cy="1028700"/>
          </a:xfrm>
          <a:prstGeom prst="rect">
            <a:avLst/>
          </a:prstGeom>
        </p:spPr>
      </p:pic>
      <p:sp>
        <p:nvSpPr>
          <p:cNvPr id="9" name="object 6">
            <a:extLst>
              <a:ext uri="{FF2B5EF4-FFF2-40B4-BE49-F238E27FC236}">
                <a16:creationId xmlns:a16="http://schemas.microsoft.com/office/drawing/2014/main" id="{FF164664-B088-461D-8DB8-001958518BE5}"/>
              </a:ext>
            </a:extLst>
          </p:cNvPr>
          <p:cNvSpPr txBox="1"/>
          <p:nvPr/>
        </p:nvSpPr>
        <p:spPr>
          <a:xfrm>
            <a:off x="9667796" y="3035613"/>
            <a:ext cx="67564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a:cs typeface="Times New Roman"/>
              </a:rPr>
              <a:t>Alice</a:t>
            </a:r>
            <a:endParaRPr sz="2400">
              <a:latin typeface="Times New Roman"/>
              <a:cs typeface="Times New Roman"/>
            </a:endParaRPr>
          </a:p>
        </p:txBody>
      </p:sp>
      <p:pic>
        <p:nvPicPr>
          <p:cNvPr id="10" name="object 7">
            <a:extLst>
              <a:ext uri="{FF2B5EF4-FFF2-40B4-BE49-F238E27FC236}">
                <a16:creationId xmlns:a16="http://schemas.microsoft.com/office/drawing/2014/main" id="{E4294928-CADA-4FD9-965C-B1783B688772}"/>
              </a:ext>
            </a:extLst>
          </p:cNvPr>
          <p:cNvPicPr/>
          <p:nvPr/>
        </p:nvPicPr>
        <p:blipFill>
          <a:blip r:embed="rId4" cstate="print"/>
          <a:stretch>
            <a:fillRect/>
          </a:stretch>
        </p:blipFill>
        <p:spPr>
          <a:xfrm>
            <a:off x="9645571" y="2238752"/>
            <a:ext cx="752475" cy="828675"/>
          </a:xfrm>
          <a:prstGeom prst="rect">
            <a:avLst/>
          </a:prstGeom>
        </p:spPr>
      </p:pic>
      <p:pic>
        <p:nvPicPr>
          <p:cNvPr id="12" name="图片 11">
            <a:extLst>
              <a:ext uri="{FF2B5EF4-FFF2-40B4-BE49-F238E27FC236}">
                <a16:creationId xmlns:a16="http://schemas.microsoft.com/office/drawing/2014/main" id="{C4C53891-77D6-4780-BD5D-C21B39DD27CF}"/>
              </a:ext>
            </a:extLst>
          </p:cNvPr>
          <p:cNvPicPr>
            <a:picLocks noChangeAspect="1"/>
          </p:cNvPicPr>
          <p:nvPr/>
        </p:nvPicPr>
        <p:blipFill>
          <a:blip r:embed="rId5"/>
          <a:stretch>
            <a:fillRect/>
          </a:stretch>
        </p:blipFill>
        <p:spPr>
          <a:xfrm>
            <a:off x="1848564" y="1127127"/>
            <a:ext cx="8503784" cy="5197472"/>
          </a:xfrm>
          <a:prstGeom prst="rect">
            <a:avLst/>
          </a:prstGeom>
        </p:spPr>
      </p:pic>
    </p:spTree>
    <p:extLst>
      <p:ext uri="{BB962C8B-B14F-4D97-AF65-F5344CB8AC3E}">
        <p14:creationId xmlns:p14="http://schemas.microsoft.com/office/powerpoint/2010/main" val="23080833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45B99-65CA-47B6-A907-DB49A47D926C}"/>
              </a:ext>
            </a:extLst>
          </p:cNvPr>
          <p:cNvSpPr>
            <a:spLocks noGrp="1"/>
          </p:cNvSpPr>
          <p:nvPr>
            <p:ph type="title"/>
          </p:nvPr>
        </p:nvSpPr>
        <p:spPr>
          <a:xfrm>
            <a:off x="360363" y="164307"/>
            <a:ext cx="9652000" cy="563562"/>
          </a:xfrm>
        </p:spPr>
        <p:txBody>
          <a:bodyPr/>
          <a:lstStyle/>
          <a:p>
            <a:r>
              <a:rPr lang="zh-CN" altLang="en-US" sz="3600" dirty="0">
                <a:latin typeface="Times New Roman" panose="02020603050405020304" pitchFamily="18" charset="0"/>
                <a:ea typeface="宋体" panose="02010600030101010101" pitchFamily="2" charset="-122"/>
              </a:rPr>
              <a:t>公钥密码加解密过程</a:t>
            </a:r>
            <a:endParaRPr lang="zh-CN" altLang="en-US" dirty="0"/>
          </a:p>
        </p:txBody>
      </p:sp>
      <p:sp>
        <p:nvSpPr>
          <p:cNvPr id="3" name="内容占位符 2">
            <a:extLst>
              <a:ext uri="{FF2B5EF4-FFF2-40B4-BE49-F238E27FC236}">
                <a16:creationId xmlns:a16="http://schemas.microsoft.com/office/drawing/2014/main" id="{2F99C801-0744-47B3-964C-A155BC028EB1}"/>
              </a:ext>
            </a:extLst>
          </p:cNvPr>
          <p:cNvSpPr>
            <a:spLocks noGrp="1"/>
          </p:cNvSpPr>
          <p:nvPr>
            <p:ph idx="1"/>
          </p:nvPr>
        </p:nvSpPr>
        <p:spPr>
          <a:xfrm>
            <a:off x="406400" y="5862636"/>
            <a:ext cx="11176000" cy="461963"/>
          </a:xfrm>
        </p:spPr>
        <p:txBody>
          <a:bodyPr/>
          <a:lstStyle/>
          <a:p>
            <a:endParaRPr lang="zh-CN" altLang="en-US" dirty="0"/>
          </a:p>
        </p:txBody>
      </p:sp>
      <p:sp>
        <p:nvSpPr>
          <p:cNvPr id="4" name="日期占位符 3">
            <a:extLst>
              <a:ext uri="{FF2B5EF4-FFF2-40B4-BE49-F238E27FC236}">
                <a16:creationId xmlns:a16="http://schemas.microsoft.com/office/drawing/2014/main" id="{B77D4263-91EB-4332-B157-D41E1DB9DF06}"/>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6318FA4D-C63E-4700-B893-D3997CF242C5}"/>
              </a:ext>
            </a:extLst>
          </p:cNvPr>
          <p:cNvSpPr>
            <a:spLocks noGrp="1"/>
          </p:cNvSpPr>
          <p:nvPr>
            <p:ph type="sldNum" sz="quarter" idx="11"/>
          </p:nvPr>
        </p:nvSpPr>
        <p:spPr/>
        <p:txBody>
          <a:bodyPr/>
          <a:lstStyle/>
          <a:p>
            <a:fld id="{6D29F655-9AA2-4BC9-AAF1-1C184E14E187}" type="slidenum">
              <a:rPr lang="en-US" altLang="zh-CN" smtClean="0"/>
              <a:pPr/>
              <a:t>12</a:t>
            </a:fld>
            <a:endParaRPr lang="en-US" altLang="zh-CN"/>
          </a:p>
        </p:txBody>
      </p:sp>
      <p:sp>
        <p:nvSpPr>
          <p:cNvPr id="6" name="文本框 1">
            <a:extLst>
              <a:ext uri="{FF2B5EF4-FFF2-40B4-BE49-F238E27FC236}">
                <a16:creationId xmlns:a16="http://schemas.microsoft.com/office/drawing/2014/main" id="{6B8B9E23-1283-4AA3-BEA9-9A0A0FDAC4A5}"/>
              </a:ext>
            </a:extLst>
          </p:cNvPr>
          <p:cNvSpPr txBox="1">
            <a:spLocks noChangeArrowheads="1"/>
          </p:cNvSpPr>
          <p:nvPr/>
        </p:nvSpPr>
        <p:spPr bwMode="auto">
          <a:xfrm>
            <a:off x="730250" y="2331245"/>
            <a:ext cx="10085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端系统</a:t>
            </a:r>
            <a:r>
              <a:rPr lang="en-US" altLang="zh-CN" sz="2400" dirty="0">
                <a:latin typeface="Times New Roman" panose="02020603050405020304" pitchFamily="18" charset="0"/>
                <a:ea typeface="宋体" panose="02010600030101010101" pitchFamily="2" charset="-122"/>
              </a:rPr>
              <a:t>Bob</a:t>
            </a:r>
            <a:r>
              <a:rPr lang="zh-CN" altLang="en-US" sz="2400" dirty="0">
                <a:latin typeface="Times New Roman" panose="02020603050405020304" pitchFamily="18" charset="0"/>
                <a:ea typeface="宋体" panose="02010600030101010101" pitchFamily="2" charset="-122"/>
              </a:rPr>
              <a:t>将加密密钥      予以公开。另一密钥       则被保密 。</a:t>
            </a:r>
          </a:p>
        </p:txBody>
      </p:sp>
      <p:graphicFrame>
        <p:nvGraphicFramePr>
          <p:cNvPr id="7" name="对象 2">
            <a:extLst>
              <a:ext uri="{FF2B5EF4-FFF2-40B4-BE49-F238E27FC236}">
                <a16:creationId xmlns:a16="http://schemas.microsoft.com/office/drawing/2014/main" id="{884E25B3-E957-4403-A15A-B809F8926712}"/>
              </a:ext>
            </a:extLst>
          </p:cNvPr>
          <p:cNvGraphicFramePr>
            <a:graphicFrameLocks noChangeAspect="1"/>
          </p:cNvGraphicFramePr>
          <p:nvPr>
            <p:extLst>
              <p:ext uri="{D42A27DB-BD31-4B8C-83A1-F6EECF244321}">
                <p14:modId xmlns:p14="http://schemas.microsoft.com/office/powerpoint/2010/main" val="4166773274"/>
              </p:ext>
            </p:extLst>
          </p:nvPr>
        </p:nvGraphicFramePr>
        <p:xfrm>
          <a:off x="3751263" y="2452202"/>
          <a:ext cx="473075" cy="330200"/>
        </p:xfrm>
        <a:graphic>
          <a:graphicData uri="http://schemas.openxmlformats.org/presentationml/2006/ole">
            <mc:AlternateContent xmlns:mc="http://schemas.openxmlformats.org/markup-compatibility/2006">
              <mc:Choice xmlns:v="urn:schemas-microsoft-com:vml" Requires="v">
                <p:oleObj spid="_x0000_s128079" name="Equation" r:id="rId3" imgW="319720" imgH="217410" progId="Equation.DSMT4">
                  <p:embed/>
                </p:oleObj>
              </mc:Choice>
              <mc:Fallback>
                <p:oleObj name="Equation" r:id="rId3" imgW="319720" imgH="217410" progId="Equation.DSMT4">
                  <p:embed/>
                  <p:pic>
                    <p:nvPicPr>
                      <p:cNvPr id="159747" name="对象 2">
                        <a:extLst>
                          <a:ext uri="{FF2B5EF4-FFF2-40B4-BE49-F238E27FC236}">
                            <a16:creationId xmlns:a16="http://schemas.microsoft.com/office/drawing/2014/main" id="{F1335A23-064F-4A3C-85AA-BF7025C30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1263" y="2452202"/>
                        <a:ext cx="4730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3">
            <a:extLst>
              <a:ext uri="{FF2B5EF4-FFF2-40B4-BE49-F238E27FC236}">
                <a16:creationId xmlns:a16="http://schemas.microsoft.com/office/drawing/2014/main" id="{AEF76322-EE24-4189-B4ED-871247291B40}"/>
              </a:ext>
            </a:extLst>
          </p:cNvPr>
          <p:cNvGraphicFramePr>
            <a:graphicFrameLocks noChangeAspect="1"/>
          </p:cNvGraphicFramePr>
          <p:nvPr>
            <p:extLst>
              <p:ext uri="{D42A27DB-BD31-4B8C-83A1-F6EECF244321}">
                <p14:modId xmlns:p14="http://schemas.microsoft.com/office/powerpoint/2010/main" val="1811824256"/>
              </p:ext>
            </p:extLst>
          </p:nvPr>
        </p:nvGraphicFramePr>
        <p:xfrm>
          <a:off x="7015162" y="2380308"/>
          <a:ext cx="504825" cy="363538"/>
        </p:xfrm>
        <a:graphic>
          <a:graphicData uri="http://schemas.openxmlformats.org/presentationml/2006/ole">
            <mc:AlternateContent xmlns:mc="http://schemas.openxmlformats.org/markup-compatibility/2006">
              <mc:Choice xmlns:v="urn:schemas-microsoft-com:vml" Requires="v">
                <p:oleObj spid="_x0000_s128080" name="Equation" r:id="rId5" imgW="306931" imgH="217410" progId="Equation.DSMT4">
                  <p:embed/>
                </p:oleObj>
              </mc:Choice>
              <mc:Fallback>
                <p:oleObj name="Equation" r:id="rId5" imgW="306931" imgH="217410" progId="Equation.DSMT4">
                  <p:embed/>
                  <p:pic>
                    <p:nvPicPr>
                      <p:cNvPr id="159748" name="对象 3">
                        <a:extLst>
                          <a:ext uri="{FF2B5EF4-FFF2-40B4-BE49-F238E27FC236}">
                            <a16:creationId xmlns:a16="http://schemas.microsoft.com/office/drawing/2014/main" id="{FB764A5C-278B-4B04-8F77-62F8E168F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5162" y="2380308"/>
                        <a:ext cx="5048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文本框 4">
            <a:extLst>
              <a:ext uri="{FF2B5EF4-FFF2-40B4-BE49-F238E27FC236}">
                <a16:creationId xmlns:a16="http://schemas.microsoft.com/office/drawing/2014/main" id="{9C11ECE4-CB94-4C67-8D9B-48D38885F36A}"/>
              </a:ext>
            </a:extLst>
          </p:cNvPr>
          <p:cNvSpPr txBox="1">
            <a:spLocks noChangeArrowheads="1"/>
          </p:cNvSpPr>
          <p:nvPr/>
        </p:nvSpPr>
        <p:spPr bwMode="auto">
          <a:xfrm>
            <a:off x="684213" y="3003550"/>
            <a:ext cx="107457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 Alice</a:t>
            </a:r>
            <a:r>
              <a:rPr lang="zh-CN" altLang="en-US" sz="2400" dirty="0">
                <a:latin typeface="Times New Roman" panose="02020603050405020304" pitchFamily="18" charset="0"/>
                <a:ea typeface="宋体" panose="02010600030101010101" pitchFamily="2" charset="-122"/>
              </a:rPr>
              <a:t>要想向</a:t>
            </a:r>
            <a:r>
              <a:rPr lang="en-US" altLang="zh-CN" sz="2400" dirty="0">
                <a:latin typeface="Times New Roman" panose="02020603050405020304" pitchFamily="18" charset="0"/>
                <a:ea typeface="宋体" panose="02010600030101010101" pitchFamily="2" charset="-122"/>
              </a:rPr>
              <a:t>B</a:t>
            </a:r>
            <a:r>
              <a:rPr lang="zh-CN" altLang="en-US" sz="2400" dirty="0">
                <a:latin typeface="Times New Roman" panose="02020603050405020304" pitchFamily="18" charset="0"/>
                <a:ea typeface="宋体" panose="02010600030101010101" pitchFamily="2" charset="-122"/>
              </a:rPr>
              <a:t>发送消息</a:t>
            </a:r>
            <a:r>
              <a:rPr lang="zh-CN" altLang="en-US" sz="2400" i="1"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m</a:t>
            </a:r>
            <a:r>
              <a:rPr lang="zh-CN" altLang="en-US" sz="2400" i="1"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，则使用</a:t>
            </a:r>
            <a:r>
              <a:rPr lang="en-US" altLang="zh-CN" sz="2400" dirty="0">
                <a:latin typeface="Times New Roman" panose="02020603050405020304" pitchFamily="18" charset="0"/>
                <a:ea typeface="宋体" panose="02010600030101010101" pitchFamily="2" charset="-122"/>
              </a:rPr>
              <a:t>B</a:t>
            </a:r>
            <a:r>
              <a:rPr lang="zh-CN" altLang="en-US" sz="2400" dirty="0">
                <a:latin typeface="Times New Roman" panose="02020603050405020304" pitchFamily="18" charset="0"/>
                <a:ea typeface="宋体" panose="02010600030101010101" pitchFamily="2" charset="-122"/>
              </a:rPr>
              <a:t>的公开钥加密</a:t>
            </a:r>
            <a:r>
              <a:rPr lang="zh-CN" altLang="en-US" sz="2400" i="1"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m</a:t>
            </a:r>
            <a:r>
              <a:rPr lang="zh-CN" altLang="en-US" sz="2400" i="1"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，表示为                    </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其中 </a:t>
            </a:r>
            <a:r>
              <a:rPr lang="en-US" altLang="zh-CN" sz="2400" i="1" dirty="0">
                <a:latin typeface="Times New Roman" panose="02020603050405020304" pitchFamily="18" charset="0"/>
                <a:ea typeface="宋体" panose="02010600030101010101" pitchFamily="2" charset="-122"/>
              </a:rPr>
              <a:t>c</a:t>
            </a:r>
            <a:r>
              <a:rPr lang="zh-CN" altLang="en-US" sz="2400" dirty="0">
                <a:latin typeface="Times New Roman" panose="02020603050405020304" pitchFamily="18" charset="0"/>
                <a:ea typeface="宋体" panose="02010600030101010101" pitchFamily="2" charset="-122"/>
              </a:rPr>
              <a:t> 是密文，   是加密算法。</a:t>
            </a:r>
          </a:p>
        </p:txBody>
      </p:sp>
      <p:sp>
        <p:nvSpPr>
          <p:cNvPr id="10" name="Rectangle 5">
            <a:extLst>
              <a:ext uri="{FF2B5EF4-FFF2-40B4-BE49-F238E27FC236}">
                <a16:creationId xmlns:a16="http://schemas.microsoft.com/office/drawing/2014/main" id="{1729A196-F4EE-4BD9-8257-FC8DF3ECB548}"/>
              </a:ext>
            </a:extLst>
          </p:cNvPr>
          <p:cNvSpPr>
            <a:spLocks noChangeArrowheads="1"/>
          </p:cNvSpPr>
          <p:nvPr/>
        </p:nvSpPr>
        <p:spPr bwMode="auto">
          <a:xfrm>
            <a:off x="360363" y="1584325"/>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graphicFrame>
        <p:nvGraphicFramePr>
          <p:cNvPr id="11" name="对象 6">
            <a:extLst>
              <a:ext uri="{FF2B5EF4-FFF2-40B4-BE49-F238E27FC236}">
                <a16:creationId xmlns:a16="http://schemas.microsoft.com/office/drawing/2014/main" id="{6D68F256-61F9-47FE-B651-973F1B350BB1}"/>
              </a:ext>
            </a:extLst>
          </p:cNvPr>
          <p:cNvGraphicFramePr>
            <a:graphicFrameLocks noChangeAspect="1"/>
          </p:cNvGraphicFramePr>
          <p:nvPr>
            <p:extLst>
              <p:ext uri="{D42A27DB-BD31-4B8C-83A1-F6EECF244321}">
                <p14:modId xmlns:p14="http://schemas.microsoft.com/office/powerpoint/2010/main" val="2585081269"/>
              </p:ext>
            </p:extLst>
          </p:nvPr>
        </p:nvGraphicFramePr>
        <p:xfrm>
          <a:off x="9033745" y="3041098"/>
          <a:ext cx="1368425" cy="433387"/>
        </p:xfrm>
        <a:graphic>
          <a:graphicData uri="http://schemas.openxmlformats.org/presentationml/2006/ole">
            <mc:AlternateContent xmlns:mc="http://schemas.openxmlformats.org/markup-compatibility/2006">
              <mc:Choice xmlns:v="urn:schemas-microsoft-com:vml" Requires="v">
                <p:oleObj spid="_x0000_s128081" name="Equation" r:id="rId7" imgW="749160" imgH="241200" progId="Equation.DSMT4">
                  <p:embed/>
                </p:oleObj>
              </mc:Choice>
              <mc:Fallback>
                <p:oleObj name="Equation" r:id="rId7" imgW="749160" imgH="241200" progId="Equation.DSMT4">
                  <p:embed/>
                  <p:pic>
                    <p:nvPicPr>
                      <p:cNvPr id="159751" name="对象 6">
                        <a:extLst>
                          <a:ext uri="{FF2B5EF4-FFF2-40B4-BE49-F238E27FC236}">
                            <a16:creationId xmlns:a16="http://schemas.microsoft.com/office/drawing/2014/main" id="{B87A96BC-D45F-430F-BA70-3D83CFB17B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3745" y="3041098"/>
                        <a:ext cx="136842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 name="图片 2284">
            <a:extLst>
              <a:ext uri="{FF2B5EF4-FFF2-40B4-BE49-F238E27FC236}">
                <a16:creationId xmlns:a16="http://schemas.microsoft.com/office/drawing/2014/main" id="{E6539F77-375A-4905-85C4-23118512F1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4875" y="3418681"/>
            <a:ext cx="2476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7">
            <a:extLst>
              <a:ext uri="{FF2B5EF4-FFF2-40B4-BE49-F238E27FC236}">
                <a16:creationId xmlns:a16="http://schemas.microsoft.com/office/drawing/2014/main" id="{1E9F22FA-7591-4CAA-A496-67D6D114F235}"/>
              </a:ext>
            </a:extLst>
          </p:cNvPr>
          <p:cNvSpPr txBox="1">
            <a:spLocks noChangeArrowheads="1"/>
          </p:cNvSpPr>
          <p:nvPr/>
        </p:nvSpPr>
        <p:spPr bwMode="auto">
          <a:xfrm>
            <a:off x="647700" y="3944938"/>
            <a:ext cx="10934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Bob</a:t>
            </a:r>
            <a:r>
              <a:rPr lang="zh-CN" altLang="en-US" sz="2400" dirty="0">
                <a:latin typeface="Times New Roman" panose="02020603050405020304" pitchFamily="18" charset="0"/>
                <a:ea typeface="宋体" panose="02010600030101010101" pitchFamily="2" charset="-122"/>
              </a:rPr>
              <a:t>收到密文 </a:t>
            </a:r>
            <a:r>
              <a:rPr lang="en-US" altLang="zh-CN" sz="2400" i="1" dirty="0">
                <a:latin typeface="Times New Roman" panose="02020603050405020304" pitchFamily="18" charset="0"/>
                <a:ea typeface="宋体" panose="02010600030101010101" pitchFamily="2" charset="-122"/>
              </a:rPr>
              <a:t>c</a:t>
            </a:r>
            <a:r>
              <a:rPr lang="zh-CN" altLang="en-US" sz="2400" i="1"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后，用自己的秘密钥       解密，表示为                   ，其中    是解密算法。</a:t>
            </a:r>
          </a:p>
        </p:txBody>
      </p:sp>
      <p:graphicFrame>
        <p:nvGraphicFramePr>
          <p:cNvPr id="14" name="对象 9">
            <a:extLst>
              <a:ext uri="{FF2B5EF4-FFF2-40B4-BE49-F238E27FC236}">
                <a16:creationId xmlns:a16="http://schemas.microsoft.com/office/drawing/2014/main" id="{5C2FD9A6-C4CF-4D39-9421-0590B15AB3A3}"/>
              </a:ext>
            </a:extLst>
          </p:cNvPr>
          <p:cNvGraphicFramePr>
            <a:graphicFrameLocks noChangeAspect="1"/>
          </p:cNvGraphicFramePr>
          <p:nvPr>
            <p:extLst>
              <p:ext uri="{D42A27DB-BD31-4B8C-83A1-F6EECF244321}">
                <p14:modId xmlns:p14="http://schemas.microsoft.com/office/powerpoint/2010/main" val="2549574735"/>
              </p:ext>
            </p:extLst>
          </p:nvPr>
        </p:nvGraphicFramePr>
        <p:xfrm>
          <a:off x="5456749" y="4014223"/>
          <a:ext cx="503238" cy="361950"/>
        </p:xfrm>
        <a:graphic>
          <a:graphicData uri="http://schemas.openxmlformats.org/presentationml/2006/ole">
            <mc:AlternateContent xmlns:mc="http://schemas.openxmlformats.org/markup-compatibility/2006">
              <mc:Choice xmlns:v="urn:schemas-microsoft-com:vml" Requires="v">
                <p:oleObj spid="_x0000_s128082" name="Equation" r:id="rId10" imgW="306931" imgH="217410" progId="Equation.DSMT4">
                  <p:embed/>
                </p:oleObj>
              </mc:Choice>
              <mc:Fallback>
                <p:oleObj name="Equation" r:id="rId10" imgW="306931" imgH="217410" progId="Equation.DSMT4">
                  <p:embed/>
                  <p:pic>
                    <p:nvPicPr>
                      <p:cNvPr id="159754" name="对象 9">
                        <a:extLst>
                          <a:ext uri="{FF2B5EF4-FFF2-40B4-BE49-F238E27FC236}">
                            <a16:creationId xmlns:a16="http://schemas.microsoft.com/office/drawing/2014/main" id="{5E779B8B-98ED-4AD1-9F07-F3E8E0CEEB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6749" y="4014223"/>
                        <a:ext cx="5032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11">
            <a:extLst>
              <a:ext uri="{FF2B5EF4-FFF2-40B4-BE49-F238E27FC236}">
                <a16:creationId xmlns:a16="http://schemas.microsoft.com/office/drawing/2014/main" id="{4990BB3D-6858-470E-8FB5-F10879FB7153}"/>
              </a:ext>
            </a:extLst>
          </p:cNvPr>
          <p:cNvSpPr>
            <a:spLocks noChangeArrowheads="1"/>
          </p:cNvSpPr>
          <p:nvPr/>
        </p:nvSpPr>
        <p:spPr bwMode="auto">
          <a:xfrm>
            <a:off x="360363" y="1584325"/>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graphicFrame>
        <p:nvGraphicFramePr>
          <p:cNvPr id="16" name="对象 10">
            <a:extLst>
              <a:ext uri="{FF2B5EF4-FFF2-40B4-BE49-F238E27FC236}">
                <a16:creationId xmlns:a16="http://schemas.microsoft.com/office/drawing/2014/main" id="{663F745C-B57E-4F3F-987A-16CE194E1167}"/>
              </a:ext>
            </a:extLst>
          </p:cNvPr>
          <p:cNvGraphicFramePr>
            <a:graphicFrameLocks noChangeAspect="1"/>
          </p:cNvGraphicFramePr>
          <p:nvPr>
            <p:extLst>
              <p:ext uri="{D42A27DB-BD31-4B8C-83A1-F6EECF244321}">
                <p14:modId xmlns:p14="http://schemas.microsoft.com/office/powerpoint/2010/main" val="3241548746"/>
              </p:ext>
            </p:extLst>
          </p:nvPr>
        </p:nvGraphicFramePr>
        <p:xfrm>
          <a:off x="8054719" y="3979298"/>
          <a:ext cx="1400175" cy="431800"/>
        </p:xfrm>
        <a:graphic>
          <a:graphicData uri="http://schemas.openxmlformats.org/presentationml/2006/ole">
            <mc:AlternateContent xmlns:mc="http://schemas.openxmlformats.org/markup-compatibility/2006">
              <mc:Choice xmlns:v="urn:schemas-microsoft-com:vml" Requires="v">
                <p:oleObj spid="_x0000_s128083" name="Equation" r:id="rId11" imgW="774360" imgH="241200" progId="Equation.DSMT4">
                  <p:embed/>
                </p:oleObj>
              </mc:Choice>
              <mc:Fallback>
                <p:oleObj name="Equation" r:id="rId11" imgW="774360" imgH="241200" progId="Equation.DSMT4">
                  <p:embed/>
                  <p:pic>
                    <p:nvPicPr>
                      <p:cNvPr id="159756" name="对象 10">
                        <a:extLst>
                          <a:ext uri="{FF2B5EF4-FFF2-40B4-BE49-F238E27FC236}">
                            <a16:creationId xmlns:a16="http://schemas.microsoft.com/office/drawing/2014/main" id="{A6E9EB88-81A4-4C3B-9ECB-3CB3D3702A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54719" y="3979298"/>
                        <a:ext cx="1400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13">
            <a:extLst>
              <a:ext uri="{FF2B5EF4-FFF2-40B4-BE49-F238E27FC236}">
                <a16:creationId xmlns:a16="http://schemas.microsoft.com/office/drawing/2014/main" id="{96A1D699-5175-4831-8185-9768E15BBE56}"/>
              </a:ext>
            </a:extLst>
          </p:cNvPr>
          <p:cNvSpPr>
            <a:spLocks noChangeArrowheads="1"/>
          </p:cNvSpPr>
          <p:nvPr/>
        </p:nvSpPr>
        <p:spPr bwMode="auto">
          <a:xfrm>
            <a:off x="360363" y="1584325"/>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graphicFrame>
        <p:nvGraphicFramePr>
          <p:cNvPr id="18" name="对象 12">
            <a:extLst>
              <a:ext uri="{FF2B5EF4-FFF2-40B4-BE49-F238E27FC236}">
                <a16:creationId xmlns:a16="http://schemas.microsoft.com/office/drawing/2014/main" id="{7725CDB8-A8B4-4B76-BBEC-7DA4B58231C6}"/>
              </a:ext>
            </a:extLst>
          </p:cNvPr>
          <p:cNvGraphicFramePr>
            <a:graphicFrameLocks noChangeAspect="1"/>
          </p:cNvGraphicFramePr>
          <p:nvPr>
            <p:extLst>
              <p:ext uri="{D42A27DB-BD31-4B8C-83A1-F6EECF244321}">
                <p14:modId xmlns:p14="http://schemas.microsoft.com/office/powerpoint/2010/main" val="2201504505"/>
              </p:ext>
            </p:extLst>
          </p:nvPr>
        </p:nvGraphicFramePr>
        <p:xfrm>
          <a:off x="10221783" y="4034281"/>
          <a:ext cx="296863" cy="296863"/>
        </p:xfrm>
        <a:graphic>
          <a:graphicData uri="http://schemas.openxmlformats.org/presentationml/2006/ole">
            <mc:AlternateContent xmlns:mc="http://schemas.openxmlformats.org/markup-compatibility/2006">
              <mc:Choice xmlns:v="urn:schemas-microsoft-com:vml" Requires="v">
                <p:oleObj spid="_x0000_s128084" name="Equation" r:id="rId13" imgW="164880" imgH="164880" progId="Equation.DSMT4">
                  <p:embed/>
                </p:oleObj>
              </mc:Choice>
              <mc:Fallback>
                <p:oleObj name="Equation" r:id="rId13" imgW="164880" imgH="164880" progId="Equation.DSMT4">
                  <p:embed/>
                  <p:pic>
                    <p:nvPicPr>
                      <p:cNvPr id="159758" name="对象 12">
                        <a:extLst>
                          <a:ext uri="{FF2B5EF4-FFF2-40B4-BE49-F238E27FC236}">
                            <a16:creationId xmlns:a16="http://schemas.microsoft.com/office/drawing/2014/main" id="{AF4DD773-03F3-4B22-B8DB-8AA6F09381D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21783" y="4034281"/>
                        <a:ext cx="29686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文本框 13">
            <a:extLst>
              <a:ext uri="{FF2B5EF4-FFF2-40B4-BE49-F238E27FC236}">
                <a16:creationId xmlns:a16="http://schemas.microsoft.com/office/drawing/2014/main" id="{B3B9E51C-2D31-480C-AF5B-9F29F02B9B48}"/>
              </a:ext>
            </a:extLst>
          </p:cNvPr>
          <p:cNvSpPr txBox="1">
            <a:spLocks noChangeArrowheads="1"/>
          </p:cNvSpPr>
          <p:nvPr/>
        </p:nvSpPr>
        <p:spPr bwMode="auto">
          <a:xfrm>
            <a:off x="1001713" y="5194300"/>
            <a:ext cx="720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因为只有    </a:t>
            </a:r>
            <a:r>
              <a:rPr lang="en-US" altLang="zh-CN" sz="2400" dirty="0" err="1">
                <a:latin typeface="Times New Roman" panose="02020603050405020304" pitchFamily="18" charset="0"/>
                <a:ea typeface="宋体" panose="02010600030101010101" pitchFamily="2" charset="-122"/>
              </a:rPr>
              <a:t>ob</a:t>
            </a:r>
            <a:r>
              <a:rPr lang="zh-CN" altLang="en-US" sz="2400" dirty="0">
                <a:latin typeface="Times New Roman" panose="02020603050405020304" pitchFamily="18" charset="0"/>
                <a:ea typeface="宋体" panose="02010600030101010101" pitchFamily="2" charset="-122"/>
              </a:rPr>
              <a:t>知道       ，所以其他人都无法对 </a:t>
            </a:r>
            <a:r>
              <a:rPr lang="en-US" altLang="zh-CN" sz="2400" i="1" dirty="0">
                <a:latin typeface="Times New Roman" panose="02020603050405020304" pitchFamily="18" charset="0"/>
                <a:ea typeface="宋体" panose="02010600030101010101" pitchFamily="2" charset="-122"/>
              </a:rPr>
              <a:t>c</a:t>
            </a:r>
            <a:r>
              <a:rPr lang="zh-CN" altLang="en-US" sz="2400" i="1"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 解密。</a:t>
            </a:r>
          </a:p>
        </p:txBody>
      </p:sp>
      <p:sp>
        <p:nvSpPr>
          <p:cNvPr id="20" name="Rectangle 15">
            <a:extLst>
              <a:ext uri="{FF2B5EF4-FFF2-40B4-BE49-F238E27FC236}">
                <a16:creationId xmlns:a16="http://schemas.microsoft.com/office/drawing/2014/main" id="{5AA36C64-5A92-4D37-B493-AEE0D5AEEBB3}"/>
              </a:ext>
            </a:extLst>
          </p:cNvPr>
          <p:cNvSpPr>
            <a:spLocks noChangeArrowheads="1"/>
          </p:cNvSpPr>
          <p:nvPr/>
        </p:nvSpPr>
        <p:spPr bwMode="auto">
          <a:xfrm>
            <a:off x="360363" y="1584325"/>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graphicFrame>
        <p:nvGraphicFramePr>
          <p:cNvPr id="21" name="对象 15">
            <a:extLst>
              <a:ext uri="{FF2B5EF4-FFF2-40B4-BE49-F238E27FC236}">
                <a16:creationId xmlns:a16="http://schemas.microsoft.com/office/drawing/2014/main" id="{3AA9C306-F4BB-4ECD-8F19-89B74FC81BDB}"/>
              </a:ext>
            </a:extLst>
          </p:cNvPr>
          <p:cNvGraphicFramePr>
            <a:graphicFrameLocks noChangeAspect="1"/>
          </p:cNvGraphicFramePr>
          <p:nvPr/>
        </p:nvGraphicFramePr>
        <p:xfrm>
          <a:off x="2298700" y="5260975"/>
          <a:ext cx="323850" cy="330200"/>
        </p:xfrm>
        <a:graphic>
          <a:graphicData uri="http://schemas.openxmlformats.org/presentationml/2006/ole">
            <mc:AlternateContent xmlns:mc="http://schemas.openxmlformats.org/markup-compatibility/2006">
              <mc:Choice xmlns:v="urn:schemas-microsoft-com:vml" Requires="v">
                <p:oleObj spid="_x0000_s128085" name="Equation" r:id="rId15" imgW="154615" imgH="167499" progId="Equation.DSMT4">
                  <p:embed/>
                </p:oleObj>
              </mc:Choice>
              <mc:Fallback>
                <p:oleObj name="Equation" r:id="rId15" imgW="154615" imgH="167499" progId="Equation.DSMT4">
                  <p:embed/>
                  <p:pic>
                    <p:nvPicPr>
                      <p:cNvPr id="159761" name="对象 15">
                        <a:extLst>
                          <a:ext uri="{FF2B5EF4-FFF2-40B4-BE49-F238E27FC236}">
                            <a16:creationId xmlns:a16="http://schemas.microsoft.com/office/drawing/2014/main" id="{D742E165-6EBC-405B-9371-AC686D43FD8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98700" y="5260975"/>
                        <a:ext cx="3238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Rectangle 17">
            <a:extLst>
              <a:ext uri="{FF2B5EF4-FFF2-40B4-BE49-F238E27FC236}">
                <a16:creationId xmlns:a16="http://schemas.microsoft.com/office/drawing/2014/main" id="{26406B01-542C-49B5-814E-E537ED31C126}"/>
              </a:ext>
            </a:extLst>
          </p:cNvPr>
          <p:cNvSpPr>
            <a:spLocks noChangeArrowheads="1"/>
          </p:cNvSpPr>
          <p:nvPr/>
        </p:nvSpPr>
        <p:spPr bwMode="auto">
          <a:xfrm>
            <a:off x="360363" y="1584325"/>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graphicFrame>
        <p:nvGraphicFramePr>
          <p:cNvPr id="23" name="对象 17">
            <a:extLst>
              <a:ext uri="{FF2B5EF4-FFF2-40B4-BE49-F238E27FC236}">
                <a16:creationId xmlns:a16="http://schemas.microsoft.com/office/drawing/2014/main" id="{40773808-5FE8-496D-825E-C13C66CE4941}"/>
              </a:ext>
            </a:extLst>
          </p:cNvPr>
          <p:cNvGraphicFramePr>
            <a:graphicFrameLocks noChangeAspect="1"/>
          </p:cNvGraphicFramePr>
          <p:nvPr>
            <p:extLst>
              <p:ext uri="{D42A27DB-BD31-4B8C-83A1-F6EECF244321}">
                <p14:modId xmlns:p14="http://schemas.microsoft.com/office/powerpoint/2010/main" val="856795939"/>
              </p:ext>
            </p:extLst>
          </p:nvPr>
        </p:nvGraphicFramePr>
        <p:xfrm>
          <a:off x="3672860" y="5289960"/>
          <a:ext cx="458788" cy="328612"/>
        </p:xfrm>
        <a:graphic>
          <a:graphicData uri="http://schemas.openxmlformats.org/presentationml/2006/ole">
            <mc:AlternateContent xmlns:mc="http://schemas.openxmlformats.org/markup-compatibility/2006">
              <mc:Choice xmlns:v="urn:schemas-microsoft-com:vml" Requires="v">
                <p:oleObj spid="_x0000_s128086" name="Equation" r:id="rId17" imgW="306931" imgH="217410" progId="Equation.DSMT4">
                  <p:embed/>
                </p:oleObj>
              </mc:Choice>
              <mc:Fallback>
                <p:oleObj name="Equation" r:id="rId17" imgW="306931" imgH="217410" progId="Equation.DSMT4">
                  <p:embed/>
                  <p:pic>
                    <p:nvPicPr>
                      <p:cNvPr id="159763" name="对象 17">
                        <a:extLst>
                          <a:ext uri="{FF2B5EF4-FFF2-40B4-BE49-F238E27FC236}">
                            <a16:creationId xmlns:a16="http://schemas.microsoft.com/office/drawing/2014/main" id="{D296AEFD-90CD-45E4-98F1-A33D4728D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2860" y="5289960"/>
                        <a:ext cx="458788"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Rectangle 19">
            <a:extLst>
              <a:ext uri="{FF2B5EF4-FFF2-40B4-BE49-F238E27FC236}">
                <a16:creationId xmlns:a16="http://schemas.microsoft.com/office/drawing/2014/main" id="{EB4BE684-FC00-42B9-9501-2E73BA6E8049}"/>
              </a:ext>
            </a:extLst>
          </p:cNvPr>
          <p:cNvSpPr>
            <a:spLocks noChangeArrowheads="1"/>
          </p:cNvSpPr>
          <p:nvPr/>
        </p:nvSpPr>
        <p:spPr bwMode="auto">
          <a:xfrm>
            <a:off x="360363" y="1584325"/>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sp>
        <p:nvSpPr>
          <p:cNvPr id="25" name="文本框 22">
            <a:extLst>
              <a:ext uri="{FF2B5EF4-FFF2-40B4-BE49-F238E27FC236}">
                <a16:creationId xmlns:a16="http://schemas.microsoft.com/office/drawing/2014/main" id="{D2F5A4E4-AE7B-4D65-81BC-A5EB9CD6D4CB}"/>
              </a:ext>
            </a:extLst>
          </p:cNvPr>
          <p:cNvSpPr txBox="1">
            <a:spLocks noChangeArrowheads="1"/>
          </p:cNvSpPr>
          <p:nvPr/>
        </p:nvSpPr>
        <p:spPr bwMode="auto">
          <a:xfrm>
            <a:off x="730250" y="898525"/>
            <a:ext cx="10344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要求接收消息的端系统，产生一对用来加密和解密的密钥，如图中的接收者</a:t>
            </a:r>
            <a:r>
              <a:rPr lang="en-US" altLang="zh-CN" sz="2400" dirty="0">
                <a:latin typeface="Times New Roman" panose="02020603050405020304" pitchFamily="18" charset="0"/>
                <a:ea typeface="宋体" panose="02010600030101010101" pitchFamily="2" charset="-122"/>
              </a:rPr>
              <a:t>Bob</a:t>
            </a:r>
            <a:r>
              <a:rPr lang="zh-CN" altLang="en-US" sz="2400" dirty="0">
                <a:latin typeface="Times New Roman" panose="02020603050405020304" pitchFamily="18" charset="0"/>
                <a:ea typeface="宋体" panose="02010600030101010101" pitchFamily="2" charset="-122"/>
              </a:rPr>
              <a:t>，产生一对密钥             其中         </a:t>
            </a:r>
            <a:endParaRPr lang="en-US" altLang="zh-CN" sz="2400" dirty="0">
              <a:latin typeface="Times New Roman" panose="02020603050405020304" pitchFamily="18" charset="0"/>
              <a:ea typeface="宋体" panose="02010600030101010101" pitchFamily="2" charset="-122"/>
            </a:endParaRPr>
          </a:p>
          <a:p>
            <a:pPr>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是公开钥，      是秘密钥。</a:t>
            </a:r>
          </a:p>
        </p:txBody>
      </p:sp>
      <p:graphicFrame>
        <p:nvGraphicFramePr>
          <p:cNvPr id="26" name="对象 23">
            <a:extLst>
              <a:ext uri="{FF2B5EF4-FFF2-40B4-BE49-F238E27FC236}">
                <a16:creationId xmlns:a16="http://schemas.microsoft.com/office/drawing/2014/main" id="{CC7A8576-D7BF-4AD2-80D7-E0D508B99E08}"/>
              </a:ext>
            </a:extLst>
          </p:cNvPr>
          <p:cNvGraphicFramePr>
            <a:graphicFrameLocks noChangeAspect="1"/>
          </p:cNvGraphicFramePr>
          <p:nvPr>
            <p:extLst>
              <p:ext uri="{D42A27DB-BD31-4B8C-83A1-F6EECF244321}">
                <p14:modId xmlns:p14="http://schemas.microsoft.com/office/powerpoint/2010/main" val="3393033127"/>
              </p:ext>
            </p:extLst>
          </p:nvPr>
        </p:nvGraphicFramePr>
        <p:xfrm>
          <a:off x="3431713" y="1316538"/>
          <a:ext cx="947737" cy="330200"/>
        </p:xfrm>
        <a:graphic>
          <a:graphicData uri="http://schemas.openxmlformats.org/presentationml/2006/ole">
            <mc:AlternateContent xmlns:mc="http://schemas.openxmlformats.org/markup-compatibility/2006">
              <mc:Choice xmlns:v="urn:schemas-microsoft-com:vml" Requires="v">
                <p:oleObj spid="_x0000_s128087" name="Equation" r:id="rId18" imgW="634680" imgH="215640" progId="Equation.DSMT4">
                  <p:embed/>
                </p:oleObj>
              </mc:Choice>
              <mc:Fallback>
                <p:oleObj name="Equation" r:id="rId18" imgW="634680" imgH="215640" progId="Equation.DSMT4">
                  <p:embed/>
                  <p:pic>
                    <p:nvPicPr>
                      <p:cNvPr id="159766" name="对象 23">
                        <a:extLst>
                          <a:ext uri="{FF2B5EF4-FFF2-40B4-BE49-F238E27FC236}">
                            <a16:creationId xmlns:a16="http://schemas.microsoft.com/office/drawing/2014/main" id="{039BB847-5B28-41AE-844B-1AA0C170956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1713" y="1316538"/>
                        <a:ext cx="94773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24">
            <a:extLst>
              <a:ext uri="{FF2B5EF4-FFF2-40B4-BE49-F238E27FC236}">
                <a16:creationId xmlns:a16="http://schemas.microsoft.com/office/drawing/2014/main" id="{C17835DD-5F8D-4D42-9CA9-F246BA79C47D}"/>
              </a:ext>
            </a:extLst>
          </p:cNvPr>
          <p:cNvGraphicFramePr>
            <a:graphicFrameLocks noChangeAspect="1"/>
          </p:cNvGraphicFramePr>
          <p:nvPr/>
        </p:nvGraphicFramePr>
        <p:xfrm>
          <a:off x="776288" y="1704975"/>
          <a:ext cx="474662" cy="330200"/>
        </p:xfrm>
        <a:graphic>
          <a:graphicData uri="http://schemas.openxmlformats.org/presentationml/2006/ole">
            <mc:AlternateContent xmlns:mc="http://schemas.openxmlformats.org/markup-compatibility/2006">
              <mc:Choice xmlns:v="urn:schemas-microsoft-com:vml" Requires="v">
                <p:oleObj spid="_x0000_s128088" name="Equation" r:id="rId20" imgW="319720" imgH="217410" progId="Equation.DSMT4">
                  <p:embed/>
                </p:oleObj>
              </mc:Choice>
              <mc:Fallback>
                <p:oleObj name="Equation" r:id="rId20" imgW="319720" imgH="217410" progId="Equation.DSMT4">
                  <p:embed/>
                  <p:pic>
                    <p:nvPicPr>
                      <p:cNvPr id="159767" name="对象 24">
                        <a:extLst>
                          <a:ext uri="{FF2B5EF4-FFF2-40B4-BE49-F238E27FC236}">
                            <a16:creationId xmlns:a16="http://schemas.microsoft.com/office/drawing/2014/main" id="{715BB029-CEF4-450F-BFE7-4ED664087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88" y="1704975"/>
                        <a:ext cx="4746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5">
            <a:extLst>
              <a:ext uri="{FF2B5EF4-FFF2-40B4-BE49-F238E27FC236}">
                <a16:creationId xmlns:a16="http://schemas.microsoft.com/office/drawing/2014/main" id="{1047308B-3AAC-488A-A599-728FECF4677D}"/>
              </a:ext>
            </a:extLst>
          </p:cNvPr>
          <p:cNvGraphicFramePr>
            <a:graphicFrameLocks noChangeAspect="1"/>
          </p:cNvGraphicFramePr>
          <p:nvPr/>
        </p:nvGraphicFramePr>
        <p:xfrm>
          <a:off x="2819400" y="1689100"/>
          <a:ext cx="504825" cy="361950"/>
        </p:xfrm>
        <a:graphic>
          <a:graphicData uri="http://schemas.openxmlformats.org/presentationml/2006/ole">
            <mc:AlternateContent xmlns:mc="http://schemas.openxmlformats.org/markup-compatibility/2006">
              <mc:Choice xmlns:v="urn:schemas-microsoft-com:vml" Requires="v">
                <p:oleObj spid="_x0000_s128089" name="Equation" r:id="rId21" imgW="306931" imgH="217410" progId="Equation.DSMT4">
                  <p:embed/>
                </p:oleObj>
              </mc:Choice>
              <mc:Fallback>
                <p:oleObj name="Equation" r:id="rId21" imgW="306931" imgH="217410" progId="Equation.DSMT4">
                  <p:embed/>
                  <p:pic>
                    <p:nvPicPr>
                      <p:cNvPr id="159768" name="对象 25">
                        <a:extLst>
                          <a:ext uri="{FF2B5EF4-FFF2-40B4-BE49-F238E27FC236}">
                            <a16:creationId xmlns:a16="http://schemas.microsoft.com/office/drawing/2014/main" id="{D60FCFFD-BA99-4A84-A2FC-857F23AD84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1689100"/>
                        <a:ext cx="5048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8879262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0A1E2C-1C1C-40A1-A11D-CC1988D327F4}"/>
              </a:ext>
            </a:extLst>
          </p:cNvPr>
          <p:cNvSpPr>
            <a:spLocks noGrp="1"/>
          </p:cNvSpPr>
          <p:nvPr>
            <p:ph type="title"/>
          </p:nvPr>
        </p:nvSpPr>
        <p:spPr>
          <a:xfrm>
            <a:off x="33997" y="42202"/>
            <a:ext cx="9652000" cy="563562"/>
          </a:xfrm>
        </p:spPr>
        <p:txBody>
          <a:bodyPr/>
          <a:lstStyle/>
          <a:p>
            <a:r>
              <a:rPr lang="en-US" altLang="zh-CN" dirty="0"/>
              <a:t>RSA</a:t>
            </a:r>
            <a:r>
              <a:rPr lang="zh-CN" altLang="en-US" dirty="0"/>
              <a:t>中间人攻击</a:t>
            </a:r>
          </a:p>
        </p:txBody>
      </p:sp>
      <p:sp>
        <p:nvSpPr>
          <p:cNvPr id="3" name="内容占位符 2">
            <a:extLst>
              <a:ext uri="{FF2B5EF4-FFF2-40B4-BE49-F238E27FC236}">
                <a16:creationId xmlns:a16="http://schemas.microsoft.com/office/drawing/2014/main" id="{269C46C4-27D1-4A38-A0C7-1AA251F58EC0}"/>
              </a:ext>
            </a:extLst>
          </p:cNvPr>
          <p:cNvSpPr>
            <a:spLocks noGrp="1"/>
          </p:cNvSpPr>
          <p:nvPr>
            <p:ph idx="1"/>
          </p:nvPr>
        </p:nvSpPr>
        <p:spPr>
          <a:xfrm>
            <a:off x="6324600" y="1143000"/>
            <a:ext cx="5715000" cy="4209342"/>
          </a:xfrm>
          <a:solidFill>
            <a:srgbClr val="0070C0"/>
          </a:solidFill>
        </p:spPr>
        <p:txBody>
          <a:bodyPr/>
          <a:lstStyle/>
          <a:p>
            <a:pPr marL="0" indent="22225" algn="just"/>
            <a:r>
              <a:rPr lang="zh-CN" altLang="en-US" b="0" dirty="0">
                <a:solidFill>
                  <a:schemeClr val="bg1"/>
                </a:solidFill>
                <a:latin typeface="宋体" panose="02010600030101010101" pitchFamily="2" charset="-122"/>
                <a:ea typeface="宋体" panose="02010600030101010101" pitchFamily="2" charset="-122"/>
              </a:rPr>
              <a:t>中间人攻击不仅针对</a:t>
            </a:r>
            <a:r>
              <a:rPr lang="en-US" altLang="zh-CN" b="0" dirty="0">
                <a:solidFill>
                  <a:schemeClr val="bg1"/>
                </a:solidFill>
                <a:latin typeface="宋体" panose="02010600030101010101" pitchFamily="2" charset="-122"/>
                <a:ea typeface="宋体" panose="02010600030101010101" pitchFamily="2" charset="-122"/>
              </a:rPr>
              <a:t>RSA</a:t>
            </a:r>
            <a:r>
              <a:rPr lang="zh-CN" altLang="en-US" b="0" dirty="0">
                <a:solidFill>
                  <a:schemeClr val="bg1"/>
                </a:solidFill>
                <a:latin typeface="宋体" panose="02010600030101010101" pitchFamily="2" charset="-122"/>
                <a:ea typeface="宋体" panose="02010600030101010101" pitchFamily="2" charset="-122"/>
              </a:rPr>
              <a:t>，而是可以针对任意公钥密码。在这个过程中，公钥密码并没有被破译，所有的密码算法也都是正常工作并确保了机密性。然而，所谓的机密性并非在</a:t>
            </a:r>
            <a:r>
              <a:rPr lang="en-US" altLang="zh-CN" b="0" dirty="0">
                <a:solidFill>
                  <a:schemeClr val="bg1"/>
                </a:solidFill>
                <a:latin typeface="宋体" panose="02010600030101010101" pitchFamily="2" charset="-122"/>
                <a:ea typeface="宋体" panose="02010600030101010101" pitchFamily="2" charset="-122"/>
              </a:rPr>
              <a:t>Alice</a:t>
            </a:r>
            <a:r>
              <a:rPr lang="zh-CN" altLang="en-US" b="0" dirty="0">
                <a:solidFill>
                  <a:schemeClr val="bg1"/>
                </a:solidFill>
                <a:latin typeface="宋体" panose="02010600030101010101" pitchFamily="2" charset="-122"/>
                <a:ea typeface="宋体" panose="02010600030101010101" pitchFamily="2" charset="-122"/>
              </a:rPr>
              <a:t>和</a:t>
            </a:r>
            <a:r>
              <a:rPr lang="en-US" altLang="zh-CN" b="0" dirty="0">
                <a:solidFill>
                  <a:schemeClr val="bg1"/>
                </a:solidFill>
                <a:latin typeface="宋体" panose="02010600030101010101" pitchFamily="2" charset="-122"/>
                <a:ea typeface="宋体" panose="02010600030101010101" pitchFamily="2" charset="-122"/>
              </a:rPr>
              <a:t>Bob</a:t>
            </a:r>
            <a:r>
              <a:rPr lang="zh-CN" altLang="en-US" b="0" dirty="0">
                <a:solidFill>
                  <a:schemeClr val="bg1"/>
                </a:solidFill>
                <a:latin typeface="宋体" panose="02010600030101010101" pitchFamily="2" charset="-122"/>
                <a:ea typeface="宋体" panose="02010600030101010101" pitchFamily="2" charset="-122"/>
              </a:rPr>
              <a:t>之间，而是在</a:t>
            </a:r>
            <a:r>
              <a:rPr lang="en-US" altLang="zh-CN" b="0" dirty="0">
                <a:solidFill>
                  <a:schemeClr val="bg1"/>
                </a:solidFill>
                <a:latin typeface="宋体" panose="02010600030101010101" pitchFamily="2" charset="-122"/>
                <a:ea typeface="宋体" panose="02010600030101010101" pitchFamily="2" charset="-122"/>
              </a:rPr>
              <a:t>Alice</a:t>
            </a:r>
            <a:r>
              <a:rPr lang="zh-CN" altLang="en-US" b="0" dirty="0">
                <a:solidFill>
                  <a:schemeClr val="bg1"/>
                </a:solidFill>
                <a:latin typeface="宋体" panose="02010600030101010101" pitchFamily="2" charset="-122"/>
                <a:ea typeface="宋体" panose="02010600030101010101" pitchFamily="2" charset="-122"/>
              </a:rPr>
              <a:t>和</a:t>
            </a:r>
            <a:r>
              <a:rPr lang="en-US" altLang="zh-CN" b="0" dirty="0">
                <a:solidFill>
                  <a:schemeClr val="bg1"/>
                </a:solidFill>
                <a:latin typeface="宋体" panose="02010600030101010101" pitchFamily="2" charset="-122"/>
                <a:ea typeface="宋体" panose="02010600030101010101" pitchFamily="2" charset="-122"/>
              </a:rPr>
              <a:t>Mallory</a:t>
            </a:r>
            <a:r>
              <a:rPr lang="zh-CN" altLang="en-US" b="0" dirty="0">
                <a:solidFill>
                  <a:schemeClr val="bg1"/>
                </a:solidFill>
                <a:latin typeface="宋体" panose="02010600030101010101" pitchFamily="2" charset="-122"/>
                <a:ea typeface="宋体" panose="02010600030101010101" pitchFamily="2" charset="-122"/>
              </a:rPr>
              <a:t>之间，以及</a:t>
            </a:r>
            <a:r>
              <a:rPr lang="en-US" altLang="zh-CN" b="0" dirty="0">
                <a:solidFill>
                  <a:schemeClr val="bg1"/>
                </a:solidFill>
                <a:latin typeface="宋体" panose="02010600030101010101" pitchFamily="2" charset="-122"/>
                <a:ea typeface="宋体" panose="02010600030101010101" pitchFamily="2" charset="-122"/>
              </a:rPr>
              <a:t>Mallory</a:t>
            </a:r>
            <a:r>
              <a:rPr lang="zh-CN" altLang="en-US" b="0" dirty="0">
                <a:solidFill>
                  <a:schemeClr val="bg1"/>
                </a:solidFill>
                <a:latin typeface="宋体" panose="02010600030101010101" pitchFamily="2" charset="-122"/>
                <a:ea typeface="宋体" panose="02010600030101010101" pitchFamily="2" charset="-122"/>
              </a:rPr>
              <a:t>和</a:t>
            </a:r>
            <a:r>
              <a:rPr lang="en-US" altLang="zh-CN" b="0" dirty="0">
                <a:solidFill>
                  <a:schemeClr val="bg1"/>
                </a:solidFill>
                <a:latin typeface="宋体" panose="02010600030101010101" pitchFamily="2" charset="-122"/>
                <a:ea typeface="宋体" panose="02010600030101010101" pitchFamily="2" charset="-122"/>
              </a:rPr>
              <a:t>Bob</a:t>
            </a:r>
            <a:r>
              <a:rPr lang="zh-CN" altLang="en-US" b="0" dirty="0">
                <a:solidFill>
                  <a:schemeClr val="bg1"/>
                </a:solidFill>
                <a:latin typeface="宋体" panose="02010600030101010101" pitchFamily="2" charset="-122"/>
                <a:ea typeface="宋体" panose="02010600030101010101" pitchFamily="2" charset="-122"/>
              </a:rPr>
              <a:t>之间成立的。仅靠公钥密码本身，是无法防御中间人攻击的</a:t>
            </a:r>
          </a:p>
        </p:txBody>
      </p:sp>
      <p:sp>
        <p:nvSpPr>
          <p:cNvPr id="4" name="日期占位符 3">
            <a:extLst>
              <a:ext uri="{FF2B5EF4-FFF2-40B4-BE49-F238E27FC236}">
                <a16:creationId xmlns:a16="http://schemas.microsoft.com/office/drawing/2014/main" id="{96D7DD21-6DDB-4EDD-B927-C3879A787D24}"/>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F8B30AEE-AE6D-4B7B-A9D9-FC20C5BE0478}"/>
              </a:ext>
            </a:extLst>
          </p:cNvPr>
          <p:cNvSpPr>
            <a:spLocks noGrp="1"/>
          </p:cNvSpPr>
          <p:nvPr>
            <p:ph type="sldNum" sz="quarter" idx="11"/>
          </p:nvPr>
        </p:nvSpPr>
        <p:spPr/>
        <p:txBody>
          <a:bodyPr/>
          <a:lstStyle/>
          <a:p>
            <a:fld id="{6D29F655-9AA2-4BC9-AAF1-1C184E14E187}" type="slidenum">
              <a:rPr lang="en-US" altLang="zh-CN" smtClean="0"/>
              <a:pPr/>
              <a:t>13</a:t>
            </a:fld>
            <a:endParaRPr lang="en-US" altLang="zh-CN"/>
          </a:p>
        </p:txBody>
      </p:sp>
      <p:pic>
        <p:nvPicPr>
          <p:cNvPr id="9" name="图片 8">
            <a:extLst>
              <a:ext uri="{FF2B5EF4-FFF2-40B4-BE49-F238E27FC236}">
                <a16:creationId xmlns:a16="http://schemas.microsoft.com/office/drawing/2014/main" id="{802796A9-30A2-4AC3-B1EE-4BAF41952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67459"/>
            <a:ext cx="6172200" cy="5608651"/>
          </a:xfrm>
          <a:prstGeom prst="rect">
            <a:avLst/>
          </a:prstGeom>
        </p:spPr>
      </p:pic>
    </p:spTree>
    <p:extLst>
      <p:ext uri="{BB962C8B-B14F-4D97-AF65-F5344CB8AC3E}">
        <p14:creationId xmlns:p14="http://schemas.microsoft.com/office/powerpoint/2010/main" val="299140371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D3165-0C6F-4AF2-A79D-266C3958A08D}"/>
              </a:ext>
            </a:extLst>
          </p:cNvPr>
          <p:cNvSpPr>
            <a:spLocks noGrp="1"/>
          </p:cNvSpPr>
          <p:nvPr>
            <p:ph type="title"/>
          </p:nvPr>
        </p:nvSpPr>
        <p:spPr>
          <a:xfrm>
            <a:off x="228600" y="267494"/>
            <a:ext cx="9652000" cy="563562"/>
          </a:xfrm>
        </p:spPr>
        <p:txBody>
          <a:bodyPr/>
          <a:lstStyle/>
          <a:p>
            <a:r>
              <a:rPr lang="zh-CN" altLang="en-US" sz="3600" dirty="0">
                <a:latin typeface="微软雅黑" panose="020B0503020204020204" pitchFamily="34" charset="-122"/>
                <a:ea typeface="微软雅黑" panose="020B0503020204020204" pitchFamily="34" charset="-122"/>
              </a:rPr>
              <a:t>数字签名</a:t>
            </a:r>
            <a:endParaRPr lang="zh-CN" altLang="en-US" dirty="0"/>
          </a:p>
        </p:txBody>
      </p:sp>
      <p:sp>
        <p:nvSpPr>
          <p:cNvPr id="4" name="日期占位符 3">
            <a:extLst>
              <a:ext uri="{FF2B5EF4-FFF2-40B4-BE49-F238E27FC236}">
                <a16:creationId xmlns:a16="http://schemas.microsoft.com/office/drawing/2014/main" id="{B5C68C51-F82D-4D17-80A0-66686FCE5EC0}"/>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1B172B21-11B4-4EBD-B72E-2378FA9021E9}"/>
              </a:ext>
            </a:extLst>
          </p:cNvPr>
          <p:cNvSpPr>
            <a:spLocks noGrp="1"/>
          </p:cNvSpPr>
          <p:nvPr>
            <p:ph type="sldNum" sz="quarter" idx="11"/>
          </p:nvPr>
        </p:nvSpPr>
        <p:spPr/>
        <p:txBody>
          <a:bodyPr/>
          <a:lstStyle/>
          <a:p>
            <a:fld id="{6D29F655-9AA2-4BC9-AAF1-1C184E14E187}" type="slidenum">
              <a:rPr lang="en-US" altLang="zh-CN" smtClean="0"/>
              <a:pPr/>
              <a:t>14</a:t>
            </a:fld>
            <a:endParaRPr lang="en-US" altLang="zh-CN"/>
          </a:p>
        </p:txBody>
      </p:sp>
      <p:sp>
        <p:nvSpPr>
          <p:cNvPr id="6" name="文本框 1">
            <a:extLst>
              <a:ext uri="{FF2B5EF4-FFF2-40B4-BE49-F238E27FC236}">
                <a16:creationId xmlns:a16="http://schemas.microsoft.com/office/drawing/2014/main" id="{6699A0D2-F441-4E66-B1A3-7D5DF31CC14A}"/>
              </a:ext>
            </a:extLst>
          </p:cNvPr>
          <p:cNvSpPr txBox="1">
            <a:spLocks noChangeArrowheads="1"/>
          </p:cNvSpPr>
          <p:nvPr/>
        </p:nvSpPr>
        <p:spPr bwMode="auto">
          <a:xfrm>
            <a:off x="684213" y="908050"/>
            <a:ext cx="7011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用户</a:t>
            </a:r>
            <a:r>
              <a:rPr lang="en-US" altLang="zh-CN" sz="2400" dirty="0">
                <a:latin typeface="Times New Roman" panose="02020603050405020304" pitchFamily="18" charset="0"/>
                <a:ea typeface="宋体" panose="02010600030101010101" pitchFamily="2" charset="-122"/>
              </a:rPr>
              <a:t>Alice</a:t>
            </a:r>
            <a:r>
              <a:rPr lang="zh-CN" altLang="en-US" sz="2400" dirty="0">
                <a:latin typeface="Times New Roman" panose="02020603050405020304" pitchFamily="18" charset="0"/>
                <a:ea typeface="宋体" panose="02010600030101010101" pitchFamily="2" charset="-122"/>
              </a:rPr>
              <a:t>用自己的秘密钥        对 </a:t>
            </a:r>
            <a:r>
              <a:rPr lang="en-US" altLang="zh-CN" sz="2400" i="1" dirty="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 加密，表示为</a:t>
            </a:r>
          </a:p>
        </p:txBody>
      </p:sp>
      <p:graphicFrame>
        <p:nvGraphicFramePr>
          <p:cNvPr id="7" name="对象 3">
            <a:extLst>
              <a:ext uri="{FF2B5EF4-FFF2-40B4-BE49-F238E27FC236}">
                <a16:creationId xmlns:a16="http://schemas.microsoft.com/office/drawing/2014/main" id="{0673B19F-99F4-4DB3-BB99-D1CB4A1F27CC}"/>
              </a:ext>
            </a:extLst>
          </p:cNvPr>
          <p:cNvGraphicFramePr>
            <a:graphicFrameLocks noChangeAspect="1"/>
          </p:cNvGraphicFramePr>
          <p:nvPr>
            <p:extLst>
              <p:ext uri="{D42A27DB-BD31-4B8C-83A1-F6EECF244321}">
                <p14:modId xmlns:p14="http://schemas.microsoft.com/office/powerpoint/2010/main" val="1749101504"/>
              </p:ext>
            </p:extLst>
          </p:nvPr>
        </p:nvGraphicFramePr>
        <p:xfrm>
          <a:off x="4214787" y="938212"/>
          <a:ext cx="519113" cy="373063"/>
        </p:xfrm>
        <a:graphic>
          <a:graphicData uri="http://schemas.openxmlformats.org/presentationml/2006/ole">
            <mc:AlternateContent xmlns:mc="http://schemas.openxmlformats.org/markup-compatibility/2006">
              <mc:Choice xmlns:v="urn:schemas-microsoft-com:vml" Requires="v">
                <p:oleObj spid="_x0000_s129080" name="Equation" r:id="rId3" imgW="306931" imgH="217410" progId="Equation.DSMT4">
                  <p:embed/>
                </p:oleObj>
              </mc:Choice>
              <mc:Fallback>
                <p:oleObj name="Equation" r:id="rId3" imgW="306931" imgH="217410" progId="Equation.DSMT4">
                  <p:embed/>
                  <p:pic>
                    <p:nvPicPr>
                      <p:cNvPr id="161796" name="对象 3">
                        <a:extLst>
                          <a:ext uri="{FF2B5EF4-FFF2-40B4-BE49-F238E27FC236}">
                            <a16:creationId xmlns:a16="http://schemas.microsoft.com/office/drawing/2014/main" id="{532CD0C6-25FC-4016-B1F3-7878A7DCE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787" y="938212"/>
                        <a:ext cx="5191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5">
            <a:extLst>
              <a:ext uri="{FF2B5EF4-FFF2-40B4-BE49-F238E27FC236}">
                <a16:creationId xmlns:a16="http://schemas.microsoft.com/office/drawing/2014/main" id="{8F43284F-0A31-4633-AD6D-78B3A9DB1A21}"/>
              </a:ext>
            </a:extLst>
          </p:cNvPr>
          <p:cNvGraphicFramePr>
            <a:graphicFrameLocks noChangeAspect="1"/>
          </p:cNvGraphicFramePr>
          <p:nvPr>
            <p:extLst>
              <p:ext uri="{D42A27DB-BD31-4B8C-83A1-F6EECF244321}">
                <p14:modId xmlns:p14="http://schemas.microsoft.com/office/powerpoint/2010/main" val="2607014342"/>
              </p:ext>
            </p:extLst>
          </p:nvPr>
        </p:nvGraphicFramePr>
        <p:xfrm>
          <a:off x="7550099" y="941721"/>
          <a:ext cx="1428750" cy="457200"/>
        </p:xfrm>
        <a:graphic>
          <a:graphicData uri="http://schemas.openxmlformats.org/presentationml/2006/ole">
            <mc:AlternateContent xmlns:mc="http://schemas.openxmlformats.org/markup-compatibility/2006">
              <mc:Choice xmlns:v="urn:schemas-microsoft-com:vml" Requires="v">
                <p:oleObj spid="_x0000_s129081" name="Equation" r:id="rId5" imgW="749160" imgH="241200" progId="Equation.DSMT4">
                  <p:embed/>
                </p:oleObj>
              </mc:Choice>
              <mc:Fallback>
                <p:oleObj name="Equation" r:id="rId5" imgW="749160" imgH="241200" progId="Equation.DSMT4">
                  <p:embed/>
                  <p:pic>
                    <p:nvPicPr>
                      <p:cNvPr id="161798" name="对象 5">
                        <a:extLst>
                          <a:ext uri="{FF2B5EF4-FFF2-40B4-BE49-F238E27FC236}">
                            <a16:creationId xmlns:a16="http://schemas.microsoft.com/office/drawing/2014/main" id="{42A92C0B-D92B-4670-B1C5-FD92160857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0099" y="941721"/>
                        <a:ext cx="1428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文本框 6">
            <a:extLst>
              <a:ext uri="{FF2B5EF4-FFF2-40B4-BE49-F238E27FC236}">
                <a16:creationId xmlns:a16="http://schemas.microsoft.com/office/drawing/2014/main" id="{30565AA7-4521-432A-B7B8-1042256F0C2D}"/>
              </a:ext>
            </a:extLst>
          </p:cNvPr>
          <p:cNvSpPr txBox="1">
            <a:spLocks noChangeArrowheads="1"/>
          </p:cNvSpPr>
          <p:nvPr/>
        </p:nvSpPr>
        <p:spPr bwMode="auto">
          <a:xfrm>
            <a:off x="684213" y="1447800"/>
            <a:ext cx="8688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将 </a:t>
            </a:r>
            <a:r>
              <a:rPr lang="en-US" altLang="zh-CN" sz="2400" i="1" dirty="0">
                <a:latin typeface="Times New Roman" panose="02020603050405020304" pitchFamily="18" charset="0"/>
                <a:ea typeface="宋体" panose="02010600030101010101" pitchFamily="2" charset="-122"/>
              </a:rPr>
              <a:t>c</a:t>
            </a:r>
            <a:r>
              <a:rPr lang="zh-CN" altLang="en-US" sz="2400" dirty="0">
                <a:latin typeface="Times New Roman" panose="02020603050405020304" pitchFamily="18" charset="0"/>
                <a:ea typeface="宋体" panose="02010600030101010101" pitchFamily="2" charset="-122"/>
              </a:rPr>
              <a:t> 发往</a:t>
            </a:r>
            <a:r>
              <a:rPr lang="en-US" altLang="zh-CN" sz="2400" dirty="0">
                <a:latin typeface="Times New Roman" panose="02020603050405020304" pitchFamily="18" charset="0"/>
                <a:ea typeface="宋体" panose="02010600030101010101" pitchFamily="2" charset="-122"/>
              </a:rPr>
              <a:t>Bob</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Bob</a:t>
            </a:r>
            <a:r>
              <a:rPr lang="zh-CN" altLang="en-US" sz="2400" dirty="0">
                <a:latin typeface="Times New Roman" panose="02020603050405020304" pitchFamily="18" charset="0"/>
                <a:ea typeface="宋体" panose="02010600030101010101" pitchFamily="2" charset="-122"/>
              </a:rPr>
              <a:t>用</a:t>
            </a:r>
            <a:r>
              <a:rPr lang="en-US" altLang="zh-CN" sz="2400" dirty="0">
                <a:latin typeface="Times New Roman" panose="02020603050405020304" pitchFamily="18" charset="0"/>
                <a:ea typeface="宋体" panose="02010600030101010101" pitchFamily="2" charset="-122"/>
              </a:rPr>
              <a:t>Alice</a:t>
            </a:r>
            <a:r>
              <a:rPr lang="zh-CN" altLang="en-US" sz="2400" dirty="0">
                <a:latin typeface="Times New Roman" panose="02020603050405020304" pitchFamily="18" charset="0"/>
                <a:ea typeface="宋体" panose="02010600030101010101" pitchFamily="2" charset="-122"/>
              </a:rPr>
              <a:t>的公开钥        对</a:t>
            </a:r>
            <a:r>
              <a:rPr lang="zh-CN" altLang="en-US" sz="2400" i="1"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c</a:t>
            </a:r>
            <a:r>
              <a:rPr lang="zh-CN" altLang="en-US" sz="2400" i="1"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解密，表示为</a:t>
            </a:r>
          </a:p>
        </p:txBody>
      </p:sp>
      <p:graphicFrame>
        <p:nvGraphicFramePr>
          <p:cNvPr id="10" name="对象 8">
            <a:extLst>
              <a:ext uri="{FF2B5EF4-FFF2-40B4-BE49-F238E27FC236}">
                <a16:creationId xmlns:a16="http://schemas.microsoft.com/office/drawing/2014/main" id="{E6AB4BDE-D9B6-423B-AF3A-A5E7870FD445}"/>
              </a:ext>
            </a:extLst>
          </p:cNvPr>
          <p:cNvGraphicFramePr>
            <a:graphicFrameLocks noChangeAspect="1"/>
          </p:cNvGraphicFramePr>
          <p:nvPr>
            <p:extLst>
              <p:ext uri="{D42A27DB-BD31-4B8C-83A1-F6EECF244321}">
                <p14:modId xmlns:p14="http://schemas.microsoft.com/office/powerpoint/2010/main" val="142343188"/>
              </p:ext>
            </p:extLst>
          </p:nvPr>
        </p:nvGraphicFramePr>
        <p:xfrm>
          <a:off x="5526088" y="1524001"/>
          <a:ext cx="539750" cy="355600"/>
        </p:xfrm>
        <a:graphic>
          <a:graphicData uri="http://schemas.openxmlformats.org/presentationml/2006/ole">
            <mc:AlternateContent xmlns:mc="http://schemas.openxmlformats.org/markup-compatibility/2006">
              <mc:Choice xmlns:v="urn:schemas-microsoft-com:vml" Requires="v">
                <p:oleObj spid="_x0000_s129082" name="Equation" r:id="rId7" imgW="332509" imgH="217410" progId="Equation.DSMT4">
                  <p:embed/>
                </p:oleObj>
              </mc:Choice>
              <mc:Fallback>
                <p:oleObj name="Equation" r:id="rId7" imgW="332509" imgH="217410" progId="Equation.DSMT4">
                  <p:embed/>
                  <p:pic>
                    <p:nvPicPr>
                      <p:cNvPr id="161801" name="对象 8">
                        <a:extLst>
                          <a:ext uri="{FF2B5EF4-FFF2-40B4-BE49-F238E27FC236}">
                            <a16:creationId xmlns:a16="http://schemas.microsoft.com/office/drawing/2014/main" id="{B2EAE405-EEB1-4FA2-BB99-C0D75B7CA0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6088" y="1524001"/>
                        <a:ext cx="5397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a:extLst>
              <a:ext uri="{FF2B5EF4-FFF2-40B4-BE49-F238E27FC236}">
                <a16:creationId xmlns:a16="http://schemas.microsoft.com/office/drawing/2014/main" id="{C2679306-BC95-489F-A544-15F86CDEFAEA}"/>
              </a:ext>
            </a:extLst>
          </p:cNvPr>
          <p:cNvGraphicFramePr>
            <a:graphicFrameLocks noChangeAspect="1"/>
          </p:cNvGraphicFramePr>
          <p:nvPr>
            <p:extLst>
              <p:ext uri="{D42A27DB-BD31-4B8C-83A1-F6EECF244321}">
                <p14:modId xmlns:p14="http://schemas.microsoft.com/office/powerpoint/2010/main" val="320993730"/>
              </p:ext>
            </p:extLst>
          </p:nvPr>
        </p:nvGraphicFramePr>
        <p:xfrm>
          <a:off x="8680450" y="1476708"/>
          <a:ext cx="1384300" cy="420687"/>
        </p:xfrm>
        <a:graphic>
          <a:graphicData uri="http://schemas.openxmlformats.org/presentationml/2006/ole">
            <mc:AlternateContent xmlns:mc="http://schemas.openxmlformats.org/markup-compatibility/2006">
              <mc:Choice xmlns:v="urn:schemas-microsoft-com:vml" Requires="v">
                <p:oleObj spid="_x0000_s129083" name="Equation" r:id="rId9" imgW="787320" imgH="241200" progId="Equation.DSMT4">
                  <p:embed/>
                </p:oleObj>
              </mc:Choice>
              <mc:Fallback>
                <p:oleObj name="Equation" r:id="rId9" imgW="787320" imgH="241200" progId="Equation.DSMT4">
                  <p:embed/>
                  <p:pic>
                    <p:nvPicPr>
                      <p:cNvPr id="161803" name="对象 10">
                        <a:extLst>
                          <a:ext uri="{FF2B5EF4-FFF2-40B4-BE49-F238E27FC236}">
                            <a16:creationId xmlns:a16="http://schemas.microsoft.com/office/drawing/2014/main" id="{CE57D417-6803-46B4-9D3A-6C7BEEE9EF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80450" y="1476708"/>
                        <a:ext cx="13843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文本框 11">
            <a:extLst>
              <a:ext uri="{FF2B5EF4-FFF2-40B4-BE49-F238E27FC236}">
                <a16:creationId xmlns:a16="http://schemas.microsoft.com/office/drawing/2014/main" id="{A9928F46-AEBF-4557-93B6-FDF3BB15A81F}"/>
              </a:ext>
            </a:extLst>
          </p:cNvPr>
          <p:cNvSpPr txBox="1">
            <a:spLocks noChangeArrowheads="1"/>
          </p:cNvSpPr>
          <p:nvPr/>
        </p:nvSpPr>
        <p:spPr bwMode="auto">
          <a:xfrm>
            <a:off x="406400" y="1981200"/>
            <a:ext cx="10517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因为从 </a:t>
            </a:r>
            <a:r>
              <a:rPr lang="en-US" altLang="zh-CN" sz="2400" i="1" dirty="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 得到 </a:t>
            </a:r>
            <a:r>
              <a:rPr lang="en-US" altLang="zh-CN" sz="2400" i="1" dirty="0">
                <a:latin typeface="Times New Roman" panose="02020603050405020304" pitchFamily="18" charset="0"/>
                <a:ea typeface="宋体" panose="02010600030101010101" pitchFamily="2" charset="-122"/>
              </a:rPr>
              <a:t>c</a:t>
            </a:r>
            <a:r>
              <a:rPr lang="zh-CN" altLang="en-US" sz="2400" dirty="0">
                <a:latin typeface="Times New Roman" panose="02020603050405020304" pitchFamily="18" charset="0"/>
                <a:ea typeface="宋体" panose="02010600030101010101" pitchFamily="2" charset="-122"/>
              </a:rPr>
              <a:t> 是经过 </a:t>
            </a:r>
            <a:r>
              <a:rPr lang="en-US" altLang="zh-CN" sz="2400" dirty="0">
                <a:latin typeface="Times New Roman" panose="02020603050405020304" pitchFamily="18" charset="0"/>
                <a:ea typeface="宋体" panose="02010600030101010101" pitchFamily="2" charset="-122"/>
              </a:rPr>
              <a:t>A lice</a:t>
            </a:r>
            <a:r>
              <a:rPr lang="zh-CN" altLang="en-US" sz="2400" dirty="0">
                <a:latin typeface="Times New Roman" panose="02020603050405020304" pitchFamily="18" charset="0"/>
                <a:ea typeface="宋体" panose="02010600030101010101" pitchFamily="2" charset="-122"/>
              </a:rPr>
              <a:t>的秘密钥      加密，只有</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才能做到。因此 </a:t>
            </a:r>
            <a:r>
              <a:rPr lang="en-US" altLang="zh-CN" sz="2400" i="1" dirty="0">
                <a:latin typeface="Times New Roman" panose="02020603050405020304" pitchFamily="18" charset="0"/>
                <a:ea typeface="宋体" panose="02010600030101010101" pitchFamily="2" charset="-122"/>
              </a:rPr>
              <a:t>c</a:t>
            </a:r>
            <a:r>
              <a:rPr lang="zh-CN" altLang="en-US" sz="2400" dirty="0">
                <a:latin typeface="Times New Roman" panose="02020603050405020304" pitchFamily="18" charset="0"/>
                <a:ea typeface="宋体" panose="02010600030101010101" pitchFamily="2" charset="-122"/>
              </a:rPr>
              <a:t> 可当做</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对  </a:t>
            </a:r>
            <a:r>
              <a:rPr lang="en-US" altLang="zh-CN" sz="2400" i="1" dirty="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 的数字签字。</a:t>
            </a:r>
          </a:p>
        </p:txBody>
      </p:sp>
      <p:graphicFrame>
        <p:nvGraphicFramePr>
          <p:cNvPr id="13" name="对象 13">
            <a:extLst>
              <a:ext uri="{FF2B5EF4-FFF2-40B4-BE49-F238E27FC236}">
                <a16:creationId xmlns:a16="http://schemas.microsoft.com/office/drawing/2014/main" id="{A173D378-9E8B-4E6E-BFAD-E1253EFF9F05}"/>
              </a:ext>
            </a:extLst>
          </p:cNvPr>
          <p:cNvGraphicFramePr>
            <a:graphicFrameLocks noChangeAspect="1"/>
          </p:cNvGraphicFramePr>
          <p:nvPr>
            <p:extLst>
              <p:ext uri="{D42A27DB-BD31-4B8C-83A1-F6EECF244321}">
                <p14:modId xmlns:p14="http://schemas.microsoft.com/office/powerpoint/2010/main" val="3071154270"/>
              </p:ext>
            </p:extLst>
          </p:nvPr>
        </p:nvGraphicFramePr>
        <p:xfrm>
          <a:off x="5997677" y="2056663"/>
          <a:ext cx="468312" cy="336550"/>
        </p:xfrm>
        <a:graphic>
          <a:graphicData uri="http://schemas.openxmlformats.org/presentationml/2006/ole">
            <mc:AlternateContent xmlns:mc="http://schemas.openxmlformats.org/markup-compatibility/2006">
              <mc:Choice xmlns:v="urn:schemas-microsoft-com:vml" Requires="v">
                <p:oleObj spid="_x0000_s129084" name="Equation" r:id="rId11" imgW="306931" imgH="217410" progId="Equation.DSMT4">
                  <p:embed/>
                </p:oleObj>
              </mc:Choice>
              <mc:Fallback>
                <p:oleObj name="Equation" r:id="rId11" imgW="306931" imgH="217410" progId="Equation.DSMT4">
                  <p:embed/>
                  <p:pic>
                    <p:nvPicPr>
                      <p:cNvPr id="161806" name="对象 13">
                        <a:extLst>
                          <a:ext uri="{FF2B5EF4-FFF2-40B4-BE49-F238E27FC236}">
                            <a16:creationId xmlns:a16="http://schemas.microsoft.com/office/drawing/2014/main" id="{BD7F04D3-A54B-4B40-96E1-9A45C3877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677" y="2056663"/>
                        <a:ext cx="468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文本框 14">
            <a:extLst>
              <a:ext uri="{FF2B5EF4-FFF2-40B4-BE49-F238E27FC236}">
                <a16:creationId xmlns:a16="http://schemas.microsoft.com/office/drawing/2014/main" id="{04A2D47A-3CD6-40F0-B813-44BB2EE57F69}"/>
              </a:ext>
            </a:extLst>
          </p:cNvPr>
          <p:cNvSpPr txBox="1">
            <a:spLocks noChangeArrowheads="1"/>
          </p:cNvSpPr>
          <p:nvPr/>
        </p:nvSpPr>
        <p:spPr bwMode="auto">
          <a:xfrm>
            <a:off x="391652" y="2819400"/>
            <a:ext cx="105171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另一方面，任何人只要得不到</a:t>
            </a:r>
            <a:r>
              <a:rPr lang="en-US" altLang="zh-CN" sz="2400" dirty="0">
                <a:latin typeface="Times New Roman" panose="02020603050405020304" pitchFamily="18" charset="0"/>
                <a:ea typeface="宋体" panose="02010600030101010101" pitchFamily="2" charset="-122"/>
              </a:rPr>
              <a:t>Alice</a:t>
            </a:r>
            <a:r>
              <a:rPr lang="zh-CN" altLang="en-US" sz="2400" dirty="0">
                <a:latin typeface="Times New Roman" panose="02020603050405020304" pitchFamily="18" charset="0"/>
                <a:ea typeface="宋体" panose="02010600030101010101" pitchFamily="2" charset="-122"/>
              </a:rPr>
              <a:t>的秘密钥         就不能篡改 </a:t>
            </a:r>
            <a:r>
              <a:rPr lang="en-US" altLang="zh-CN" sz="2400" i="1" dirty="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  ，所以以上过程获得了对消息来源和消息完整性的认证。</a:t>
            </a:r>
          </a:p>
        </p:txBody>
      </p:sp>
      <p:graphicFrame>
        <p:nvGraphicFramePr>
          <p:cNvPr id="15" name="对象 15">
            <a:extLst>
              <a:ext uri="{FF2B5EF4-FFF2-40B4-BE49-F238E27FC236}">
                <a16:creationId xmlns:a16="http://schemas.microsoft.com/office/drawing/2014/main" id="{EA0EF56D-80B7-4D89-9C11-6ABF66A1BA17}"/>
              </a:ext>
            </a:extLst>
          </p:cNvPr>
          <p:cNvGraphicFramePr>
            <a:graphicFrameLocks noChangeAspect="1"/>
          </p:cNvGraphicFramePr>
          <p:nvPr>
            <p:extLst>
              <p:ext uri="{D42A27DB-BD31-4B8C-83A1-F6EECF244321}">
                <p14:modId xmlns:p14="http://schemas.microsoft.com/office/powerpoint/2010/main" val="887222450"/>
              </p:ext>
            </p:extLst>
          </p:nvPr>
        </p:nvGraphicFramePr>
        <p:xfrm>
          <a:off x="6885499" y="2855116"/>
          <a:ext cx="468312" cy="334963"/>
        </p:xfrm>
        <a:graphic>
          <a:graphicData uri="http://schemas.openxmlformats.org/presentationml/2006/ole">
            <mc:AlternateContent xmlns:mc="http://schemas.openxmlformats.org/markup-compatibility/2006">
              <mc:Choice xmlns:v="urn:schemas-microsoft-com:vml" Requires="v">
                <p:oleObj spid="_x0000_s129085" name="Equation" r:id="rId12" imgW="306931" imgH="217410" progId="Equation.DSMT4">
                  <p:embed/>
                </p:oleObj>
              </mc:Choice>
              <mc:Fallback>
                <p:oleObj name="Equation" r:id="rId12" imgW="306931" imgH="217410" progId="Equation.DSMT4">
                  <p:embed/>
                  <p:pic>
                    <p:nvPicPr>
                      <p:cNvPr id="161808" name="对象 15">
                        <a:extLst>
                          <a:ext uri="{FF2B5EF4-FFF2-40B4-BE49-F238E27FC236}">
                            <a16:creationId xmlns:a16="http://schemas.microsoft.com/office/drawing/2014/main" id="{71DAB7BB-8A3A-44EF-8C96-160DD31D8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499" y="2855116"/>
                        <a:ext cx="46831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内容占位符 19">
            <a:extLst>
              <a:ext uri="{FF2B5EF4-FFF2-40B4-BE49-F238E27FC236}">
                <a16:creationId xmlns:a16="http://schemas.microsoft.com/office/drawing/2014/main" id="{B62D6063-D5CF-4756-9142-1858D3529C30}"/>
              </a:ext>
            </a:extLst>
          </p:cNvPr>
          <p:cNvSpPr>
            <a:spLocks noGrp="1"/>
          </p:cNvSpPr>
          <p:nvPr>
            <p:ph idx="1"/>
          </p:nvPr>
        </p:nvSpPr>
        <p:spPr>
          <a:xfrm>
            <a:off x="406400" y="5255478"/>
            <a:ext cx="11176000" cy="1069121"/>
          </a:xfrm>
        </p:spPr>
        <p:txBody>
          <a:bodyPr/>
          <a:lstStyle/>
          <a:p>
            <a:endParaRPr lang="zh-CN" altLang="en-US" dirty="0"/>
          </a:p>
        </p:txBody>
      </p:sp>
      <p:sp>
        <p:nvSpPr>
          <p:cNvPr id="21" name="内容占位符 2">
            <a:extLst>
              <a:ext uri="{FF2B5EF4-FFF2-40B4-BE49-F238E27FC236}">
                <a16:creationId xmlns:a16="http://schemas.microsoft.com/office/drawing/2014/main" id="{912C7C31-F43B-4704-9F00-6A4526CB0EAA}"/>
              </a:ext>
            </a:extLst>
          </p:cNvPr>
          <p:cNvSpPr txBox="1">
            <a:spLocks/>
          </p:cNvSpPr>
          <p:nvPr/>
        </p:nvSpPr>
        <p:spPr bwMode="gray">
          <a:xfrm>
            <a:off x="443271" y="4243344"/>
            <a:ext cx="11176000" cy="1143000"/>
          </a:xfrm>
          <a:prstGeom prst="rect">
            <a:avLst/>
          </a:prstGeom>
          <a:solidFill>
            <a:srgbClr val="007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Font typeface="Wingdings" panose="05000000000000000000" pitchFamily="2" charset="2"/>
              <a:buNone/>
            </a:pPr>
            <a:r>
              <a:rPr lang="zh-CN" altLang="en-US" b="0" kern="0" dirty="0">
                <a:solidFill>
                  <a:schemeClr val="bg1"/>
                </a:solidFill>
                <a:latin typeface="Times New Roman" panose="02020603050405020304" pitchFamily="18" charset="0"/>
                <a:ea typeface="宋体" panose="02010600030101010101" pitchFamily="2" charset="-122"/>
              </a:rPr>
              <a:t>由于消息是由用户自己的秘密钥加密的，所以消息不能被他人篡改，但却能被他人窃听。这是因为任何人都能用用户的公开钥对消息解密</a:t>
            </a:r>
            <a:endParaRPr lang="zh-CN" altLang="en-US" b="0" kern="0" dirty="0">
              <a:solidFill>
                <a:schemeClr val="bg1"/>
              </a:solidFill>
            </a:endParaRPr>
          </a:p>
        </p:txBody>
      </p:sp>
    </p:spTree>
    <p:extLst>
      <p:ext uri="{BB962C8B-B14F-4D97-AF65-F5344CB8AC3E}">
        <p14:creationId xmlns:p14="http://schemas.microsoft.com/office/powerpoint/2010/main" val="10193930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D591FD-5104-45BF-9022-DC2561B9BB33}"/>
              </a:ext>
            </a:extLst>
          </p:cNvPr>
          <p:cNvSpPr>
            <a:spLocks noGrp="1"/>
          </p:cNvSpPr>
          <p:nvPr>
            <p:ph type="title"/>
          </p:nvPr>
        </p:nvSpPr>
        <p:spPr>
          <a:xfrm>
            <a:off x="406400" y="228857"/>
            <a:ext cx="9652000" cy="563562"/>
          </a:xfrm>
        </p:spPr>
        <p:txBody>
          <a:bodyPr/>
          <a:lstStyle/>
          <a:p>
            <a:r>
              <a:rPr lang="en-US" altLang="zh-CN" b="0" kern="0" dirty="0">
                <a:latin typeface="微软雅黑" panose="020B0503020204020204" pitchFamily="34" charset="-122"/>
                <a:ea typeface="微软雅黑" panose="020B0503020204020204" pitchFamily="34" charset="-122"/>
              </a:rPr>
              <a:t>Alice</a:t>
            </a:r>
            <a:r>
              <a:rPr lang="zh-CN" altLang="en-US" b="0" kern="0" dirty="0">
                <a:latin typeface="微软雅黑" panose="020B0503020204020204" pitchFamily="34" charset="-122"/>
                <a:ea typeface="微软雅黑" panose="020B0503020204020204" pitchFamily="34" charset="-122"/>
              </a:rPr>
              <a:t>对消息的散列值签名，</a:t>
            </a:r>
            <a:r>
              <a:rPr lang="en-US" altLang="zh-CN" b="0" kern="0" dirty="0">
                <a:latin typeface="微软雅黑" panose="020B0503020204020204" pitchFamily="34" charset="-122"/>
                <a:ea typeface="微软雅黑" panose="020B0503020204020204" pitchFamily="34" charset="-122"/>
              </a:rPr>
              <a:t>Bob</a:t>
            </a:r>
            <a:r>
              <a:rPr lang="zh-CN" altLang="en-US" b="0" kern="0" dirty="0">
                <a:latin typeface="微软雅黑" panose="020B0503020204020204" pitchFamily="34" charset="-122"/>
                <a:ea typeface="微软雅黑" panose="020B0503020204020204" pitchFamily="34" charset="-122"/>
              </a:rPr>
              <a:t>验证签名</a:t>
            </a:r>
            <a:endParaRPr lang="zh-CN" altLang="en-US" b="0" dirty="0"/>
          </a:p>
        </p:txBody>
      </p:sp>
      <p:sp>
        <p:nvSpPr>
          <p:cNvPr id="3" name="内容占位符 2">
            <a:extLst>
              <a:ext uri="{FF2B5EF4-FFF2-40B4-BE49-F238E27FC236}">
                <a16:creationId xmlns:a16="http://schemas.microsoft.com/office/drawing/2014/main" id="{B3CFEA71-4049-42AA-9E2C-18320708A9D4}"/>
              </a:ext>
            </a:extLst>
          </p:cNvPr>
          <p:cNvSpPr>
            <a:spLocks noGrp="1"/>
          </p:cNvSpPr>
          <p:nvPr>
            <p:ph idx="1"/>
          </p:nvPr>
        </p:nvSpPr>
        <p:spPr>
          <a:xfrm>
            <a:off x="406400" y="3200400"/>
            <a:ext cx="11176000" cy="3124200"/>
          </a:xfrm>
        </p:spPr>
        <p:txBody>
          <a:bodyPr/>
          <a:lstStyle/>
          <a:p>
            <a:endParaRPr lang="zh-CN" altLang="en-US" dirty="0"/>
          </a:p>
        </p:txBody>
      </p:sp>
      <p:sp>
        <p:nvSpPr>
          <p:cNvPr id="4" name="日期占位符 3">
            <a:extLst>
              <a:ext uri="{FF2B5EF4-FFF2-40B4-BE49-F238E27FC236}">
                <a16:creationId xmlns:a16="http://schemas.microsoft.com/office/drawing/2014/main" id="{E9F39B0C-E37C-47F6-B945-4694C39A74D8}"/>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FB0B3D3E-B4BD-4CAA-BB93-DA52301D7340}"/>
              </a:ext>
            </a:extLst>
          </p:cNvPr>
          <p:cNvSpPr>
            <a:spLocks noGrp="1"/>
          </p:cNvSpPr>
          <p:nvPr>
            <p:ph type="sldNum" sz="quarter" idx="11"/>
          </p:nvPr>
        </p:nvSpPr>
        <p:spPr/>
        <p:txBody>
          <a:bodyPr/>
          <a:lstStyle/>
          <a:p>
            <a:fld id="{6D29F655-9AA2-4BC9-AAF1-1C184E14E187}" type="slidenum">
              <a:rPr lang="en-US" altLang="zh-CN" smtClean="0"/>
              <a:pPr/>
              <a:t>15</a:t>
            </a:fld>
            <a:endParaRPr lang="en-US" altLang="zh-CN"/>
          </a:p>
        </p:txBody>
      </p:sp>
      <p:pic>
        <p:nvPicPr>
          <p:cNvPr id="7" name="内容占位符 67">
            <a:extLst>
              <a:ext uri="{FF2B5EF4-FFF2-40B4-BE49-F238E27FC236}">
                <a16:creationId xmlns:a16="http://schemas.microsoft.com/office/drawing/2014/main" id="{242FC4C8-FDCA-4A55-AE3A-35076649D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600200" y="1180563"/>
            <a:ext cx="8638787"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48810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72C0B-896A-441A-94B2-0F0A60919A5D}"/>
              </a:ext>
            </a:extLst>
          </p:cNvPr>
          <p:cNvSpPr>
            <a:spLocks noGrp="1"/>
          </p:cNvSpPr>
          <p:nvPr>
            <p:ph type="title"/>
          </p:nvPr>
        </p:nvSpPr>
        <p:spPr>
          <a:xfrm>
            <a:off x="406400" y="251619"/>
            <a:ext cx="9652000" cy="563562"/>
          </a:xfrm>
        </p:spPr>
        <p:txBody>
          <a:bodyPr/>
          <a:lstStyle/>
          <a:p>
            <a:r>
              <a:rPr lang="zh-CN" altLang="en-US" sz="3600" b="0" dirty="0">
                <a:latin typeface="微软雅黑" panose="020B0503020204020204" pitchFamily="34" charset="-122"/>
                <a:ea typeface="微软雅黑" panose="020B0503020204020204" pitchFamily="34" charset="-122"/>
              </a:rPr>
              <a:t>数字签名</a:t>
            </a:r>
            <a:endParaRPr lang="zh-CN" altLang="en-US" b="0" dirty="0"/>
          </a:p>
        </p:txBody>
      </p:sp>
      <p:sp>
        <p:nvSpPr>
          <p:cNvPr id="4" name="日期占位符 3">
            <a:extLst>
              <a:ext uri="{FF2B5EF4-FFF2-40B4-BE49-F238E27FC236}">
                <a16:creationId xmlns:a16="http://schemas.microsoft.com/office/drawing/2014/main" id="{EFB28C75-D64F-4011-8D6A-368632110C17}"/>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A5EA38B1-6482-4F56-ABE1-746DA8149314}"/>
              </a:ext>
            </a:extLst>
          </p:cNvPr>
          <p:cNvSpPr>
            <a:spLocks noGrp="1"/>
          </p:cNvSpPr>
          <p:nvPr>
            <p:ph type="sldNum" sz="quarter" idx="11"/>
          </p:nvPr>
        </p:nvSpPr>
        <p:spPr/>
        <p:txBody>
          <a:bodyPr/>
          <a:lstStyle/>
          <a:p>
            <a:fld id="{6D29F655-9AA2-4BC9-AAF1-1C184E14E187}" type="slidenum">
              <a:rPr lang="en-US" altLang="zh-CN" smtClean="0"/>
              <a:pPr/>
              <a:t>16</a:t>
            </a:fld>
            <a:endParaRPr lang="en-US" altLang="zh-CN"/>
          </a:p>
        </p:txBody>
      </p:sp>
      <p:pic>
        <p:nvPicPr>
          <p:cNvPr id="6" name="图片 5">
            <a:extLst>
              <a:ext uri="{FF2B5EF4-FFF2-40B4-BE49-F238E27FC236}">
                <a16:creationId xmlns:a16="http://schemas.microsoft.com/office/drawing/2014/main" id="{6BDA7B4E-C302-4C08-A8CB-1076FE948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0"/>
            <a:ext cx="8170844" cy="3929950"/>
          </a:xfrm>
          <a:prstGeom prst="rect">
            <a:avLst/>
          </a:prstGeom>
        </p:spPr>
      </p:pic>
      <p:sp>
        <p:nvSpPr>
          <p:cNvPr id="3" name="内容占位符 2">
            <a:extLst>
              <a:ext uri="{FF2B5EF4-FFF2-40B4-BE49-F238E27FC236}">
                <a16:creationId xmlns:a16="http://schemas.microsoft.com/office/drawing/2014/main" id="{99521E25-E9FE-4EBF-B982-DF32C51CF328}"/>
              </a:ext>
            </a:extLst>
          </p:cNvPr>
          <p:cNvSpPr>
            <a:spLocks noGrp="1"/>
          </p:cNvSpPr>
          <p:nvPr>
            <p:ph idx="1"/>
          </p:nvPr>
        </p:nvSpPr>
        <p:spPr>
          <a:xfrm>
            <a:off x="152400" y="3733800"/>
            <a:ext cx="11628866" cy="2607650"/>
          </a:xfrm>
          <a:solidFill>
            <a:schemeClr val="bg1"/>
          </a:solidFill>
        </p:spPr>
        <p:txBody>
          <a:bodyPr/>
          <a:lstStyle/>
          <a:p>
            <a:pPr marL="0" indent="0">
              <a:buNone/>
            </a:pPr>
            <a:r>
              <a:rPr lang="zh-CN" altLang="en-US" sz="2800" b="0" dirty="0">
                <a:latin typeface="宋体" panose="02010600030101010101" pitchFamily="2" charset="-122"/>
                <a:ea typeface="宋体" panose="02010600030101010101" pitchFamily="2" charset="-122"/>
              </a:rPr>
              <a:t>如果</a:t>
            </a:r>
            <a:r>
              <a:rPr lang="en-US" altLang="zh-CN" sz="2800" b="0" dirty="0">
                <a:latin typeface="宋体" panose="02010600030101010101" pitchFamily="2" charset="-122"/>
                <a:ea typeface="宋体" panose="02010600030101010101" pitchFamily="2" charset="-122"/>
              </a:rPr>
              <a:t>Alice</a:t>
            </a:r>
            <a:r>
              <a:rPr lang="zh-CN" altLang="en-US" sz="2800" b="0" dirty="0">
                <a:latin typeface="宋体" panose="02010600030101010101" pitchFamily="2" charset="-122"/>
                <a:ea typeface="宋体" panose="02010600030101010101" pitchFamily="2" charset="-122"/>
              </a:rPr>
              <a:t>要给</a:t>
            </a:r>
            <a:r>
              <a:rPr lang="en-US" altLang="zh-CN" sz="2800" b="0" dirty="0">
                <a:latin typeface="宋体" panose="02010600030101010101" pitchFamily="2" charset="-122"/>
                <a:ea typeface="宋体" panose="02010600030101010101" pitchFamily="2" charset="-122"/>
              </a:rPr>
              <a:t>Bob 10</a:t>
            </a:r>
            <a:r>
              <a:rPr lang="zh-CN" altLang="en-US" sz="2800" b="0" dirty="0">
                <a:latin typeface="宋体" panose="02010600030101010101" pitchFamily="2" charset="-122"/>
                <a:ea typeface="宋体" panose="02010600030101010101" pitchFamily="2" charset="-122"/>
              </a:rPr>
              <a:t>美元，</a:t>
            </a:r>
            <a:r>
              <a:rPr lang="en-US" altLang="zh-CN" sz="2800" b="0" dirty="0">
                <a:latin typeface="宋体" panose="02010600030101010101" pitchFamily="2" charset="-122"/>
                <a:ea typeface="宋体" panose="02010600030101010101" pitchFamily="2" charset="-122"/>
              </a:rPr>
              <a:t>Alice</a:t>
            </a:r>
            <a:r>
              <a:rPr lang="zh-CN" altLang="en-US" sz="2800" b="0" dirty="0">
                <a:latin typeface="宋体" panose="02010600030101010101" pitchFamily="2" charset="-122"/>
                <a:ea typeface="宋体" panose="02010600030101010101" pitchFamily="2" charset="-122"/>
              </a:rPr>
              <a:t>用自己的私钥对这条消息进行签名，签名的目的就是在消息上面留有独特的印记，</a:t>
            </a:r>
            <a:r>
              <a:rPr lang="en-US" altLang="zh-CN" sz="2800" b="0" dirty="0">
                <a:latin typeface="宋体" panose="02010600030101010101" pitchFamily="2" charset="-122"/>
                <a:ea typeface="宋体" panose="02010600030101010101" pitchFamily="2" charset="-122"/>
              </a:rPr>
              <a:t>Alice</a:t>
            </a:r>
            <a:r>
              <a:rPr lang="zh-CN" altLang="en-US" sz="2800" b="0" dirty="0">
                <a:latin typeface="宋体" panose="02010600030101010101" pitchFamily="2" charset="-122"/>
                <a:ea typeface="宋体" panose="02010600030101010101" pitchFamily="2" charset="-122"/>
              </a:rPr>
              <a:t>将签过名的消息发送给</a:t>
            </a:r>
            <a:r>
              <a:rPr lang="en-US" altLang="zh-CN" sz="2800" b="0" dirty="0">
                <a:latin typeface="宋体" panose="02010600030101010101" pitchFamily="2" charset="-122"/>
                <a:ea typeface="宋体" panose="02010600030101010101" pitchFamily="2" charset="-122"/>
              </a:rPr>
              <a:t>Bob</a:t>
            </a:r>
            <a:r>
              <a:rPr lang="zh-CN" altLang="en-US" sz="2800" b="0" dirty="0">
                <a:latin typeface="宋体" panose="02010600030101010101" pitchFamily="2" charset="-122"/>
                <a:ea typeface="宋体" panose="02010600030101010101" pitchFamily="2" charset="-122"/>
              </a:rPr>
              <a:t>，</a:t>
            </a:r>
            <a:r>
              <a:rPr lang="en-US" altLang="zh-CN" sz="2800" b="0" dirty="0">
                <a:latin typeface="宋体" panose="02010600030101010101" pitchFamily="2" charset="-122"/>
                <a:ea typeface="宋体" panose="02010600030101010101" pitchFamily="2" charset="-122"/>
              </a:rPr>
              <a:t>Bob</a:t>
            </a:r>
            <a:r>
              <a:rPr lang="zh-CN" altLang="en-US" sz="2800" b="0" dirty="0">
                <a:latin typeface="宋体" panose="02010600030101010101" pitchFamily="2" charset="-122"/>
                <a:ea typeface="宋体" panose="02010600030101010101" pitchFamily="2" charset="-122"/>
              </a:rPr>
              <a:t>可以用</a:t>
            </a:r>
            <a:r>
              <a:rPr lang="en-US" altLang="zh-CN" sz="2800" b="0" dirty="0">
                <a:latin typeface="宋体" panose="02010600030101010101" pitchFamily="2" charset="-122"/>
                <a:ea typeface="宋体" panose="02010600030101010101" pitchFamily="2" charset="-122"/>
              </a:rPr>
              <a:t>Alice</a:t>
            </a:r>
            <a:r>
              <a:rPr lang="zh-CN" altLang="en-US" sz="2800" b="0" dirty="0">
                <a:latin typeface="宋体" panose="02010600030101010101" pitchFamily="2" charset="-122"/>
                <a:ea typeface="宋体" panose="02010600030101010101" pitchFamily="2" charset="-122"/>
              </a:rPr>
              <a:t>的公钥对这个印记进行鉴定。因为只有</a:t>
            </a:r>
            <a:r>
              <a:rPr lang="en-US" altLang="zh-CN" sz="2800" b="0" dirty="0">
                <a:latin typeface="宋体" panose="02010600030101010101" pitchFamily="2" charset="-122"/>
                <a:ea typeface="宋体" panose="02010600030101010101" pitchFamily="2" charset="-122"/>
              </a:rPr>
              <a:t>Alice</a:t>
            </a:r>
            <a:r>
              <a:rPr lang="zh-CN" altLang="en-US" sz="2800" b="0" dirty="0">
                <a:latin typeface="宋体" panose="02010600030101010101" pitchFamily="2" charset="-122"/>
                <a:ea typeface="宋体" panose="02010600030101010101" pitchFamily="2" charset="-122"/>
              </a:rPr>
              <a:t>有自己的私钥，只能</a:t>
            </a:r>
            <a:r>
              <a:rPr lang="en-US" altLang="zh-CN" sz="2800" b="0" dirty="0">
                <a:latin typeface="宋体" panose="02010600030101010101" pitchFamily="2" charset="-122"/>
                <a:ea typeface="宋体" panose="02010600030101010101" pitchFamily="2" charset="-122"/>
              </a:rPr>
              <a:t>Alice</a:t>
            </a:r>
            <a:r>
              <a:rPr lang="zh-CN" altLang="en-US" sz="2800" b="0" dirty="0">
                <a:latin typeface="宋体" panose="02010600030101010101" pitchFamily="2" charset="-122"/>
                <a:ea typeface="宋体" panose="02010600030101010101" pitchFamily="2" charset="-122"/>
              </a:rPr>
              <a:t>能生成签名，如果</a:t>
            </a:r>
            <a:r>
              <a:rPr lang="en-US" altLang="zh-CN" sz="2800" b="0" dirty="0">
                <a:latin typeface="宋体" panose="02010600030101010101" pitchFamily="2" charset="-122"/>
                <a:ea typeface="宋体" panose="02010600030101010101" pitchFamily="2" charset="-122"/>
              </a:rPr>
              <a:t>Alice</a:t>
            </a:r>
            <a:r>
              <a:rPr lang="zh-CN" altLang="en-US" sz="2800" b="0" dirty="0">
                <a:latin typeface="宋体" panose="02010600030101010101" pitchFamily="2" charset="-122"/>
                <a:ea typeface="宋体" panose="02010600030101010101" pitchFamily="2" charset="-122"/>
              </a:rPr>
              <a:t>对之前给</a:t>
            </a:r>
            <a:r>
              <a:rPr lang="en-US" altLang="zh-CN" sz="2800" b="0" dirty="0">
                <a:latin typeface="宋体" panose="02010600030101010101" pitchFamily="2" charset="-122"/>
                <a:ea typeface="宋体" panose="02010600030101010101" pitchFamily="2" charset="-122"/>
              </a:rPr>
              <a:t>Bob</a:t>
            </a:r>
            <a:r>
              <a:rPr lang="zh-CN" altLang="en-US" sz="2800" b="0" dirty="0">
                <a:latin typeface="宋体" panose="02010600030101010101" pitchFamily="2" charset="-122"/>
                <a:ea typeface="宋体" panose="02010600030101010101" pitchFamily="2" charset="-122"/>
              </a:rPr>
              <a:t>的</a:t>
            </a:r>
            <a:r>
              <a:rPr lang="en-US" altLang="zh-CN" sz="2800" b="0" dirty="0">
                <a:latin typeface="宋体" panose="02010600030101010101" pitchFamily="2" charset="-122"/>
                <a:ea typeface="宋体" panose="02010600030101010101" pitchFamily="2" charset="-122"/>
              </a:rPr>
              <a:t>10</a:t>
            </a:r>
            <a:r>
              <a:rPr lang="zh-CN" altLang="en-US" sz="2800" b="0" dirty="0">
                <a:latin typeface="宋体" panose="02010600030101010101" pitchFamily="2" charset="-122"/>
                <a:ea typeface="宋体" panose="02010600030101010101" pitchFamily="2" charset="-122"/>
              </a:rPr>
              <a:t>美元后悔了，但由于</a:t>
            </a:r>
            <a:r>
              <a:rPr lang="en-US" altLang="zh-CN" sz="2800" b="0" dirty="0">
                <a:latin typeface="宋体" panose="02010600030101010101" pitchFamily="2" charset="-122"/>
                <a:ea typeface="宋体" panose="02010600030101010101" pitchFamily="2" charset="-122"/>
              </a:rPr>
              <a:t>Bob</a:t>
            </a:r>
            <a:r>
              <a:rPr lang="zh-CN" altLang="en-US" sz="2800" b="0" dirty="0">
                <a:latin typeface="宋体" panose="02010600030101010101" pitchFamily="2" charset="-122"/>
                <a:ea typeface="宋体" panose="02010600030101010101" pitchFamily="2" charset="-122"/>
              </a:rPr>
              <a:t>有</a:t>
            </a:r>
            <a:r>
              <a:rPr lang="en-US" altLang="zh-CN" sz="2800" b="0" dirty="0">
                <a:latin typeface="宋体" panose="02010600030101010101" pitchFamily="2" charset="-122"/>
                <a:ea typeface="宋体" panose="02010600030101010101" pitchFamily="2" charset="-122"/>
              </a:rPr>
              <a:t>Alice</a:t>
            </a:r>
            <a:r>
              <a:rPr lang="zh-CN" altLang="en-US" sz="2800" b="0" dirty="0">
                <a:latin typeface="宋体" panose="02010600030101010101" pitchFamily="2" charset="-122"/>
                <a:ea typeface="宋体" panose="02010600030101010101" pitchFamily="2" charset="-122"/>
              </a:rPr>
              <a:t>的签名，能证明是</a:t>
            </a:r>
            <a:r>
              <a:rPr lang="en-US" altLang="zh-CN" sz="2800" b="0" dirty="0">
                <a:latin typeface="宋体" panose="02010600030101010101" pitchFamily="2" charset="-122"/>
                <a:ea typeface="宋体" panose="02010600030101010101" pitchFamily="2" charset="-122"/>
              </a:rPr>
              <a:t>Alice</a:t>
            </a:r>
            <a:r>
              <a:rPr lang="zh-CN" altLang="en-US" sz="2800" b="0" dirty="0">
                <a:latin typeface="宋体" panose="02010600030101010101" pitchFamily="2" charset="-122"/>
                <a:ea typeface="宋体" panose="02010600030101010101" pitchFamily="2" charset="-122"/>
              </a:rPr>
              <a:t>签发的，那</a:t>
            </a:r>
            <a:r>
              <a:rPr lang="en-US" altLang="zh-CN" sz="2800" b="0" dirty="0">
                <a:latin typeface="宋体" panose="02010600030101010101" pitchFamily="2" charset="-122"/>
                <a:ea typeface="宋体" panose="02010600030101010101" pitchFamily="2" charset="-122"/>
              </a:rPr>
              <a:t>Alice</a:t>
            </a:r>
            <a:r>
              <a:rPr lang="zh-CN" altLang="en-US" sz="2800" b="0" dirty="0">
                <a:latin typeface="宋体" panose="02010600030101010101" pitchFamily="2" charset="-122"/>
                <a:ea typeface="宋体" panose="02010600030101010101" pitchFamily="2" charset="-122"/>
              </a:rPr>
              <a:t>是无法抵赖的。</a:t>
            </a:r>
            <a:r>
              <a:rPr lang="zh-CN" altLang="en-US" sz="2800" b="0" dirty="0">
                <a:solidFill>
                  <a:srgbClr val="FF0000"/>
                </a:solidFill>
                <a:latin typeface="宋体" panose="02010600030101010101" pitchFamily="2" charset="-122"/>
                <a:ea typeface="宋体" panose="02010600030101010101" pitchFamily="2" charset="-122"/>
              </a:rPr>
              <a:t>身份鉴定的另外一个含义就是不可抵赖</a:t>
            </a:r>
          </a:p>
        </p:txBody>
      </p:sp>
    </p:spTree>
    <p:extLst>
      <p:ext uri="{BB962C8B-B14F-4D97-AF65-F5344CB8AC3E}">
        <p14:creationId xmlns:p14="http://schemas.microsoft.com/office/powerpoint/2010/main" val="73628735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3BBF1-7AA8-4ED0-B655-8C2C0E39E5B0}"/>
              </a:ext>
            </a:extLst>
          </p:cNvPr>
          <p:cNvSpPr>
            <a:spLocks noGrp="1"/>
          </p:cNvSpPr>
          <p:nvPr>
            <p:ph type="title"/>
          </p:nvPr>
        </p:nvSpPr>
        <p:spPr>
          <a:xfrm>
            <a:off x="660400" y="418562"/>
            <a:ext cx="9652000" cy="563562"/>
          </a:xfrm>
        </p:spPr>
        <p:txBody>
          <a:bodyPr/>
          <a:lstStyle/>
          <a:p>
            <a:r>
              <a:rPr lang="zh-CN" altLang="en-US" sz="3600" b="0" dirty="0">
                <a:latin typeface="微软雅黑" panose="020B0503020204020204" pitchFamily="34" charset="-122"/>
                <a:ea typeface="微软雅黑" panose="020B0503020204020204" pitchFamily="34" charset="-122"/>
              </a:rPr>
              <a:t>数字签名</a:t>
            </a:r>
            <a:endParaRPr lang="zh-CN" altLang="en-US" dirty="0"/>
          </a:p>
        </p:txBody>
      </p:sp>
      <p:sp>
        <p:nvSpPr>
          <p:cNvPr id="3" name="内容占位符 2">
            <a:extLst>
              <a:ext uri="{FF2B5EF4-FFF2-40B4-BE49-F238E27FC236}">
                <a16:creationId xmlns:a16="http://schemas.microsoft.com/office/drawing/2014/main" id="{B08047A2-32E3-448E-A42C-5419F6241491}"/>
              </a:ext>
            </a:extLst>
          </p:cNvPr>
          <p:cNvSpPr>
            <a:spLocks noGrp="1"/>
          </p:cNvSpPr>
          <p:nvPr>
            <p:ph idx="1"/>
          </p:nvPr>
        </p:nvSpPr>
        <p:spPr>
          <a:xfrm>
            <a:off x="406400" y="1426804"/>
            <a:ext cx="11176000" cy="3657600"/>
          </a:xfrm>
        </p:spPr>
        <p:txBody>
          <a:bodyPr/>
          <a:lstStyle/>
          <a:p>
            <a:r>
              <a:rPr lang="zh-CN" altLang="en-US" sz="2800" dirty="0">
                <a:latin typeface="Times New Roman" panose="02020603050405020304" pitchFamily="18" charset="0"/>
                <a:ea typeface="宋体" panose="02010600030101010101" pitchFamily="2" charset="-122"/>
              </a:rPr>
              <a:t>在实际应用中，特别是用户数目很多时，以上认证方法需要很大的存储空间，因为每个文件都必须以明文形式存储以方便实际使用，同时还必须存储每个文件被加密后的密文形式即数字签字，以便在有争议时用来认证文件的来源和内容</a:t>
            </a:r>
            <a:endParaRPr lang="en-US" altLang="zh-CN" sz="2800" dirty="0">
              <a:latin typeface="Times New Roman" panose="02020603050405020304" pitchFamily="18" charset="0"/>
              <a:ea typeface="宋体" panose="02010600030101010101" pitchFamily="2" charset="-122"/>
            </a:endParaRPr>
          </a:p>
          <a:p>
            <a:pPr>
              <a:spcBef>
                <a:spcPct val="0"/>
              </a:spcBef>
            </a:pPr>
            <a:r>
              <a:rPr lang="zh-CN" altLang="en-US" sz="2800" dirty="0">
                <a:latin typeface="Times New Roman" panose="02020603050405020304" pitchFamily="18" charset="0"/>
                <a:ea typeface="宋体" panose="02010600030101010101" pitchFamily="2" charset="-122"/>
              </a:rPr>
              <a:t> 改进的方法</a:t>
            </a:r>
            <a:r>
              <a:rPr lang="en-US" altLang="zh-CN" sz="2800" dirty="0">
                <a:latin typeface="Times New Roman" panose="02020603050405020304" pitchFamily="18" charset="0"/>
                <a:ea typeface="宋体" panose="02010600030101010101" pitchFamily="2" charset="-122"/>
              </a:rPr>
              <a:t>:</a:t>
            </a:r>
          </a:p>
          <a:p>
            <a:pPr>
              <a:spcBef>
                <a:spcPct val="0"/>
              </a:spcBef>
              <a:buFontTx/>
              <a:buNone/>
            </a:pP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减小文件的数字签字的大小，即将文件经过一个函数压缩成长度较小的比特串，得到的比特串称为</a:t>
            </a:r>
            <a:r>
              <a:rPr lang="zh-CN" altLang="en-US" sz="2800" b="1" dirty="0">
                <a:latin typeface="Times New Roman" panose="02020603050405020304" pitchFamily="18" charset="0"/>
                <a:ea typeface="宋体" panose="02010600030101010101" pitchFamily="2" charset="-122"/>
              </a:rPr>
              <a:t>认证符</a:t>
            </a:r>
            <a:r>
              <a:rPr lang="zh-CN" altLang="en-US" sz="2800" dirty="0">
                <a:latin typeface="Times New Roman" panose="02020603050405020304" pitchFamily="18" charset="0"/>
                <a:ea typeface="宋体" panose="02010600030101010101" pitchFamily="2" charset="-122"/>
              </a:rPr>
              <a:t>。</a:t>
            </a:r>
            <a:endParaRPr lang="zh-CN" altLang="en-US" dirty="0"/>
          </a:p>
        </p:txBody>
      </p:sp>
      <p:sp>
        <p:nvSpPr>
          <p:cNvPr id="4" name="日期占位符 3">
            <a:extLst>
              <a:ext uri="{FF2B5EF4-FFF2-40B4-BE49-F238E27FC236}">
                <a16:creationId xmlns:a16="http://schemas.microsoft.com/office/drawing/2014/main" id="{A84C85BE-A0F6-4EF8-9AC0-B9FA16682431}"/>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2FC95F3B-A8BB-403B-B166-F433DAFF1AFA}"/>
              </a:ext>
            </a:extLst>
          </p:cNvPr>
          <p:cNvSpPr>
            <a:spLocks noGrp="1"/>
          </p:cNvSpPr>
          <p:nvPr>
            <p:ph type="sldNum" sz="quarter" idx="11"/>
          </p:nvPr>
        </p:nvSpPr>
        <p:spPr/>
        <p:txBody>
          <a:bodyPr/>
          <a:lstStyle/>
          <a:p>
            <a:fld id="{6D29F655-9AA2-4BC9-AAF1-1C184E14E187}" type="slidenum">
              <a:rPr lang="en-US" altLang="zh-CN" smtClean="0"/>
              <a:pPr/>
              <a:t>17</a:t>
            </a:fld>
            <a:endParaRPr lang="en-US" altLang="zh-CN"/>
          </a:p>
        </p:txBody>
      </p:sp>
    </p:spTree>
    <p:extLst>
      <p:ext uri="{BB962C8B-B14F-4D97-AF65-F5344CB8AC3E}">
        <p14:creationId xmlns:p14="http://schemas.microsoft.com/office/powerpoint/2010/main" val="230188082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DCECB-EB7B-4EF1-9BDE-3FB582BFB702}"/>
              </a:ext>
            </a:extLst>
          </p:cNvPr>
          <p:cNvSpPr>
            <a:spLocks noGrp="1"/>
          </p:cNvSpPr>
          <p:nvPr>
            <p:ph type="title"/>
          </p:nvPr>
        </p:nvSpPr>
        <p:spPr>
          <a:xfrm>
            <a:off x="194837" y="129791"/>
            <a:ext cx="9652000" cy="563562"/>
          </a:xfrm>
        </p:spPr>
        <p:txBody>
          <a:bodyPr/>
          <a:lstStyle/>
          <a:p>
            <a:r>
              <a:rPr lang="zh-CN" altLang="en-US" sz="3600" dirty="0">
                <a:latin typeface="微软雅黑" panose="020B0503020204020204" pitchFamily="34" charset="-122"/>
                <a:ea typeface="微软雅黑" panose="020B0503020204020204" pitchFamily="34" charset="-122"/>
              </a:rPr>
              <a:t>数字签名</a:t>
            </a:r>
            <a:endParaRPr lang="zh-CN" altLang="en-US" dirty="0"/>
          </a:p>
        </p:txBody>
      </p:sp>
      <p:sp>
        <p:nvSpPr>
          <p:cNvPr id="4" name="日期占位符 3">
            <a:extLst>
              <a:ext uri="{FF2B5EF4-FFF2-40B4-BE49-F238E27FC236}">
                <a16:creationId xmlns:a16="http://schemas.microsoft.com/office/drawing/2014/main" id="{BB478AE5-3E62-42B2-B901-1C13989E81B9}"/>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F160ED0F-3347-4862-9040-C9378C2FEE67}"/>
              </a:ext>
            </a:extLst>
          </p:cNvPr>
          <p:cNvSpPr>
            <a:spLocks noGrp="1"/>
          </p:cNvSpPr>
          <p:nvPr>
            <p:ph type="sldNum" sz="quarter" idx="11"/>
          </p:nvPr>
        </p:nvSpPr>
        <p:spPr/>
        <p:txBody>
          <a:bodyPr/>
          <a:lstStyle/>
          <a:p>
            <a:fld id="{6D29F655-9AA2-4BC9-AAF1-1C184E14E187}" type="slidenum">
              <a:rPr lang="en-US" altLang="zh-CN" smtClean="0"/>
              <a:pPr/>
              <a:t>18</a:t>
            </a:fld>
            <a:endParaRPr lang="en-US" altLang="zh-CN"/>
          </a:p>
        </p:txBody>
      </p:sp>
      <p:grpSp>
        <p:nvGrpSpPr>
          <p:cNvPr id="6" name="组合 15">
            <a:extLst>
              <a:ext uri="{FF2B5EF4-FFF2-40B4-BE49-F238E27FC236}">
                <a16:creationId xmlns:a16="http://schemas.microsoft.com/office/drawing/2014/main" id="{0B59F978-0F5C-4D8E-AF57-0AA1F6264B75}"/>
              </a:ext>
            </a:extLst>
          </p:cNvPr>
          <p:cNvGrpSpPr>
            <a:grpSpLocks/>
          </p:cNvGrpSpPr>
          <p:nvPr/>
        </p:nvGrpSpPr>
        <p:grpSpPr bwMode="auto">
          <a:xfrm>
            <a:off x="3676225" y="492535"/>
            <a:ext cx="893762" cy="774700"/>
            <a:chOff x="1755187" y="2031999"/>
            <a:chExt cx="893762" cy="774700"/>
          </a:xfrm>
        </p:grpSpPr>
        <p:sp>
          <p:nvSpPr>
            <p:cNvPr id="7" name="Freeform 9">
              <a:extLst>
                <a:ext uri="{FF2B5EF4-FFF2-40B4-BE49-F238E27FC236}">
                  <a16:creationId xmlns:a16="http://schemas.microsoft.com/office/drawing/2014/main" id="{128DB907-A344-4FDA-B06F-AF434CFE47B8}"/>
                </a:ext>
              </a:extLst>
            </p:cNvPr>
            <p:cNvSpPr>
              <a:spLocks/>
            </p:cNvSpPr>
            <p:nvPr/>
          </p:nvSpPr>
          <p:spPr bwMode="auto">
            <a:xfrm>
              <a:off x="1755187" y="2031999"/>
              <a:ext cx="893762" cy="774700"/>
            </a:xfrm>
            <a:custGeom>
              <a:avLst/>
              <a:gdLst>
                <a:gd name="T0" fmla="*/ 0 w 563"/>
                <a:gd name="T1" fmla="*/ 454 h 488"/>
                <a:gd name="T2" fmla="*/ 33 w 563"/>
                <a:gd name="T3" fmla="*/ 463 h 488"/>
                <a:gd name="T4" fmla="*/ 67 w 563"/>
                <a:gd name="T5" fmla="*/ 471 h 488"/>
                <a:gd name="T6" fmla="*/ 101 w 563"/>
                <a:gd name="T7" fmla="*/ 480 h 488"/>
                <a:gd name="T8" fmla="*/ 126 w 563"/>
                <a:gd name="T9" fmla="*/ 488 h 488"/>
                <a:gd name="T10" fmla="*/ 143 w 563"/>
                <a:gd name="T11" fmla="*/ 480 h 488"/>
                <a:gd name="T12" fmla="*/ 159 w 563"/>
                <a:gd name="T13" fmla="*/ 480 h 488"/>
                <a:gd name="T14" fmla="*/ 176 w 563"/>
                <a:gd name="T15" fmla="*/ 480 h 488"/>
                <a:gd name="T16" fmla="*/ 185 w 563"/>
                <a:gd name="T17" fmla="*/ 480 h 488"/>
                <a:gd name="T18" fmla="*/ 202 w 563"/>
                <a:gd name="T19" fmla="*/ 480 h 488"/>
                <a:gd name="T20" fmla="*/ 210 w 563"/>
                <a:gd name="T21" fmla="*/ 480 h 488"/>
                <a:gd name="T22" fmla="*/ 235 w 563"/>
                <a:gd name="T23" fmla="*/ 471 h 488"/>
                <a:gd name="T24" fmla="*/ 252 w 563"/>
                <a:gd name="T25" fmla="*/ 463 h 488"/>
                <a:gd name="T26" fmla="*/ 269 w 563"/>
                <a:gd name="T27" fmla="*/ 463 h 488"/>
                <a:gd name="T28" fmla="*/ 294 w 563"/>
                <a:gd name="T29" fmla="*/ 446 h 488"/>
                <a:gd name="T30" fmla="*/ 311 w 563"/>
                <a:gd name="T31" fmla="*/ 446 h 488"/>
                <a:gd name="T32" fmla="*/ 328 w 563"/>
                <a:gd name="T33" fmla="*/ 438 h 488"/>
                <a:gd name="T34" fmla="*/ 353 w 563"/>
                <a:gd name="T35" fmla="*/ 429 h 488"/>
                <a:gd name="T36" fmla="*/ 378 w 563"/>
                <a:gd name="T37" fmla="*/ 421 h 488"/>
                <a:gd name="T38" fmla="*/ 404 w 563"/>
                <a:gd name="T39" fmla="*/ 412 h 488"/>
                <a:gd name="T40" fmla="*/ 429 w 563"/>
                <a:gd name="T41" fmla="*/ 404 h 488"/>
                <a:gd name="T42" fmla="*/ 454 w 563"/>
                <a:gd name="T43" fmla="*/ 395 h 488"/>
                <a:gd name="T44" fmla="*/ 488 w 563"/>
                <a:gd name="T45" fmla="*/ 387 h 488"/>
                <a:gd name="T46" fmla="*/ 521 w 563"/>
                <a:gd name="T47" fmla="*/ 387 h 488"/>
                <a:gd name="T48" fmla="*/ 563 w 563"/>
                <a:gd name="T49" fmla="*/ 387 h 488"/>
                <a:gd name="T50" fmla="*/ 563 w 563"/>
                <a:gd name="T51" fmla="*/ 0 h 488"/>
                <a:gd name="T52" fmla="*/ 0 w 563"/>
                <a:gd name="T53" fmla="*/ 0 h 488"/>
                <a:gd name="T54" fmla="*/ 0 w 563"/>
                <a:gd name="T55" fmla="*/ 45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3" h="488">
                  <a:moveTo>
                    <a:pt x="0" y="454"/>
                  </a:moveTo>
                  <a:lnTo>
                    <a:pt x="33" y="463"/>
                  </a:lnTo>
                  <a:lnTo>
                    <a:pt x="67" y="471"/>
                  </a:lnTo>
                  <a:lnTo>
                    <a:pt x="101" y="480"/>
                  </a:lnTo>
                  <a:lnTo>
                    <a:pt x="126" y="488"/>
                  </a:lnTo>
                  <a:lnTo>
                    <a:pt x="143" y="480"/>
                  </a:lnTo>
                  <a:lnTo>
                    <a:pt x="159" y="480"/>
                  </a:lnTo>
                  <a:lnTo>
                    <a:pt x="176" y="480"/>
                  </a:lnTo>
                  <a:lnTo>
                    <a:pt x="185" y="480"/>
                  </a:lnTo>
                  <a:lnTo>
                    <a:pt x="202" y="480"/>
                  </a:lnTo>
                  <a:lnTo>
                    <a:pt x="210" y="480"/>
                  </a:lnTo>
                  <a:lnTo>
                    <a:pt x="235" y="471"/>
                  </a:lnTo>
                  <a:lnTo>
                    <a:pt x="252" y="463"/>
                  </a:lnTo>
                  <a:lnTo>
                    <a:pt x="269" y="463"/>
                  </a:lnTo>
                  <a:lnTo>
                    <a:pt x="294" y="446"/>
                  </a:lnTo>
                  <a:lnTo>
                    <a:pt x="311" y="446"/>
                  </a:lnTo>
                  <a:lnTo>
                    <a:pt x="328" y="438"/>
                  </a:lnTo>
                  <a:lnTo>
                    <a:pt x="353" y="429"/>
                  </a:lnTo>
                  <a:lnTo>
                    <a:pt x="378" y="421"/>
                  </a:lnTo>
                  <a:lnTo>
                    <a:pt x="404" y="412"/>
                  </a:lnTo>
                  <a:lnTo>
                    <a:pt x="429" y="404"/>
                  </a:lnTo>
                  <a:lnTo>
                    <a:pt x="454" y="395"/>
                  </a:lnTo>
                  <a:lnTo>
                    <a:pt x="488" y="387"/>
                  </a:lnTo>
                  <a:lnTo>
                    <a:pt x="521" y="387"/>
                  </a:lnTo>
                  <a:lnTo>
                    <a:pt x="563" y="387"/>
                  </a:lnTo>
                  <a:lnTo>
                    <a:pt x="563" y="0"/>
                  </a:lnTo>
                  <a:lnTo>
                    <a:pt x="0" y="0"/>
                  </a:lnTo>
                  <a:lnTo>
                    <a:pt x="0" y="454"/>
                  </a:lnTo>
                </a:path>
              </a:pathLst>
            </a:custGeom>
            <a:gradFill>
              <a:gsLst>
                <a:gs pos="0">
                  <a:schemeClr val="bg1"/>
                </a:gs>
                <a:gs pos="50000">
                  <a:schemeClr val="accent1">
                    <a:tint val="44500"/>
                    <a:satMod val="160000"/>
                  </a:schemeClr>
                </a:gs>
                <a:gs pos="100000">
                  <a:schemeClr val="accent1">
                    <a:tint val="23500"/>
                    <a:satMod val="160000"/>
                  </a:schemeClr>
                </a:gs>
              </a:gsLst>
              <a:lin ang="5400000" scaled="0"/>
            </a:gradFill>
            <a:ln w="12700">
              <a:solidFill>
                <a:srgbClr val="000000"/>
              </a:solidFill>
              <a:prstDash val="solid"/>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8" name="Rectangle 97">
              <a:extLst>
                <a:ext uri="{FF2B5EF4-FFF2-40B4-BE49-F238E27FC236}">
                  <a16:creationId xmlns:a16="http://schemas.microsoft.com/office/drawing/2014/main" id="{420C4800-CD14-49C8-9152-D007B2F9299B}"/>
                </a:ext>
              </a:extLst>
            </p:cNvPr>
            <p:cNvSpPr>
              <a:spLocks noChangeArrowheads="1"/>
            </p:cNvSpPr>
            <p:nvPr/>
          </p:nvSpPr>
          <p:spPr bwMode="auto">
            <a:xfrm>
              <a:off x="1856787" y="2212974"/>
              <a:ext cx="709612" cy="369888"/>
            </a:xfrm>
            <a:prstGeom prst="rect">
              <a:avLst/>
            </a:prstGeom>
            <a:noFill/>
            <a:ln>
              <a:noFill/>
            </a:ln>
          </p:spPr>
          <p:txBody>
            <a:bodyPr lIns="0" tIns="0" rIns="0" bIns="0">
              <a:spAutoFit/>
            </a:bodyPr>
            <a:lstStyle/>
            <a:p>
              <a:pPr algn="ctr">
                <a:defRPr/>
              </a:pPr>
              <a:r>
                <a:rPr lang="zh-CN" altLang="en-US" sz="2400" dirty="0">
                  <a:effectLst>
                    <a:outerShdw blurRad="38100" dist="38100" dir="2700000" algn="tl">
                      <a:srgbClr val="000000">
                        <a:alpha val="43137"/>
                      </a:srgbClr>
                    </a:outerShdw>
                  </a:effectLst>
                  <a:latin typeface="+mj-lt"/>
                  <a:ea typeface="+mn-ea"/>
                </a:rPr>
                <a:t>信息</a:t>
              </a:r>
              <a:endParaRPr lang="zh-CN" altLang="en-US" sz="2000" dirty="0">
                <a:effectLst>
                  <a:outerShdw blurRad="38100" dist="38100" dir="2700000" algn="tl">
                    <a:srgbClr val="000000">
                      <a:alpha val="43137"/>
                    </a:srgbClr>
                  </a:outerShdw>
                </a:effectLst>
                <a:latin typeface="+mj-lt"/>
                <a:ea typeface="+mn-ea"/>
              </a:endParaRPr>
            </a:p>
          </p:txBody>
        </p:sp>
      </p:grpSp>
      <p:grpSp>
        <p:nvGrpSpPr>
          <p:cNvPr id="9" name="组合 18">
            <a:extLst>
              <a:ext uri="{FF2B5EF4-FFF2-40B4-BE49-F238E27FC236}">
                <a16:creationId xmlns:a16="http://schemas.microsoft.com/office/drawing/2014/main" id="{97DB235C-887E-4038-A602-81E49F36A5BB}"/>
              </a:ext>
            </a:extLst>
          </p:cNvPr>
          <p:cNvGrpSpPr>
            <a:grpSpLocks/>
          </p:cNvGrpSpPr>
          <p:nvPr/>
        </p:nvGrpSpPr>
        <p:grpSpPr bwMode="auto">
          <a:xfrm>
            <a:off x="8572075" y="2880135"/>
            <a:ext cx="935037" cy="641350"/>
            <a:chOff x="6651469" y="4367808"/>
            <a:chExt cx="935038" cy="641350"/>
          </a:xfrm>
        </p:grpSpPr>
        <p:sp>
          <p:nvSpPr>
            <p:cNvPr id="10" name="Rectangle 19">
              <a:extLst>
                <a:ext uri="{FF2B5EF4-FFF2-40B4-BE49-F238E27FC236}">
                  <a16:creationId xmlns:a16="http://schemas.microsoft.com/office/drawing/2014/main" id="{85A0888C-3040-45F4-B404-0FB4007A1D4B}"/>
                </a:ext>
              </a:extLst>
            </p:cNvPr>
            <p:cNvSpPr>
              <a:spLocks noChangeArrowheads="1"/>
            </p:cNvSpPr>
            <p:nvPr/>
          </p:nvSpPr>
          <p:spPr bwMode="auto">
            <a:xfrm>
              <a:off x="6651469" y="4367808"/>
              <a:ext cx="935038" cy="641350"/>
            </a:xfrm>
            <a:prstGeom prst="rect">
              <a:avLst/>
            </a:prstGeom>
            <a:solidFill>
              <a:srgbClr val="00B0F0"/>
            </a:solidFill>
            <a:ln w="12700">
              <a:solidFill>
                <a:srgbClr val="000000"/>
              </a:solidFill>
              <a:miter lim="800000"/>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11" name="Rectangle 105">
              <a:extLst>
                <a:ext uri="{FF2B5EF4-FFF2-40B4-BE49-F238E27FC236}">
                  <a16:creationId xmlns:a16="http://schemas.microsoft.com/office/drawing/2014/main" id="{2DD18241-138F-45E5-AF96-A16C2627CCDF}"/>
                </a:ext>
              </a:extLst>
            </p:cNvPr>
            <p:cNvSpPr>
              <a:spLocks noChangeArrowheads="1"/>
            </p:cNvSpPr>
            <p:nvPr/>
          </p:nvSpPr>
          <p:spPr bwMode="auto">
            <a:xfrm>
              <a:off x="6857844" y="4523383"/>
              <a:ext cx="615951" cy="369888"/>
            </a:xfrm>
            <a:prstGeom prst="rect">
              <a:avLst/>
            </a:prstGeom>
            <a:noFill/>
            <a:ln>
              <a:noFill/>
            </a:ln>
          </p:spPr>
          <p:txBody>
            <a:bodyPr wrap="none" lIns="0" tIns="0" rIns="0" bIns="0">
              <a:spAutoFit/>
            </a:bodyPr>
            <a:lstStyle/>
            <a:p>
              <a:pPr>
                <a:defRPr/>
              </a:pPr>
              <a:r>
                <a:rPr lang="zh-CN" altLang="en-US" sz="2400" dirty="0">
                  <a:effectLst>
                    <a:outerShdw blurRad="38100" dist="38100" dir="2700000" algn="tl">
                      <a:srgbClr val="000000">
                        <a:alpha val="43137"/>
                      </a:srgbClr>
                    </a:outerShdw>
                  </a:effectLst>
                  <a:latin typeface="+mj-lt"/>
                  <a:ea typeface="+mn-ea"/>
                </a:rPr>
                <a:t>比较</a:t>
              </a:r>
            </a:p>
          </p:txBody>
        </p:sp>
      </p:grpSp>
      <p:grpSp>
        <p:nvGrpSpPr>
          <p:cNvPr id="12" name="组合 21">
            <a:extLst>
              <a:ext uri="{FF2B5EF4-FFF2-40B4-BE49-F238E27FC236}">
                <a16:creationId xmlns:a16="http://schemas.microsoft.com/office/drawing/2014/main" id="{8A283A6D-135A-4995-AF1A-79515017E317}"/>
              </a:ext>
            </a:extLst>
          </p:cNvPr>
          <p:cNvGrpSpPr>
            <a:grpSpLocks/>
          </p:cNvGrpSpPr>
          <p:nvPr/>
        </p:nvGrpSpPr>
        <p:grpSpPr bwMode="auto">
          <a:xfrm>
            <a:off x="3542875" y="2875373"/>
            <a:ext cx="1203325" cy="2219325"/>
            <a:chOff x="1865313" y="4243388"/>
            <a:chExt cx="1203325" cy="2219327"/>
          </a:xfrm>
        </p:grpSpPr>
        <p:grpSp>
          <p:nvGrpSpPr>
            <p:cNvPr id="13" name="Group 146">
              <a:extLst>
                <a:ext uri="{FF2B5EF4-FFF2-40B4-BE49-F238E27FC236}">
                  <a16:creationId xmlns:a16="http://schemas.microsoft.com/office/drawing/2014/main" id="{C4809CEB-DA6E-4A55-A9FC-EE95DEA93637}"/>
                </a:ext>
              </a:extLst>
            </p:cNvPr>
            <p:cNvGrpSpPr>
              <a:grpSpLocks/>
            </p:cNvGrpSpPr>
            <p:nvPr/>
          </p:nvGrpSpPr>
          <p:grpSpPr bwMode="auto">
            <a:xfrm>
              <a:off x="2044701" y="5330827"/>
              <a:ext cx="982662" cy="1131888"/>
              <a:chOff x="1411" y="3508"/>
              <a:chExt cx="619" cy="713"/>
            </a:xfrm>
          </p:grpSpPr>
          <p:sp>
            <p:nvSpPr>
              <p:cNvPr id="17" name="Freeform 20">
                <a:extLst>
                  <a:ext uri="{FF2B5EF4-FFF2-40B4-BE49-F238E27FC236}">
                    <a16:creationId xmlns:a16="http://schemas.microsoft.com/office/drawing/2014/main" id="{ED09AC43-0166-44BB-8A1F-7EADA896E951}"/>
                  </a:ext>
                </a:extLst>
              </p:cNvPr>
              <p:cNvSpPr>
                <a:spLocks/>
              </p:cNvSpPr>
              <p:nvPr/>
            </p:nvSpPr>
            <p:spPr bwMode="auto">
              <a:xfrm>
                <a:off x="1462" y="3626"/>
                <a:ext cx="109" cy="109"/>
              </a:xfrm>
              <a:custGeom>
                <a:avLst/>
                <a:gdLst>
                  <a:gd name="T0" fmla="*/ 0 w 109"/>
                  <a:gd name="T1" fmla="*/ 33 h 109"/>
                  <a:gd name="T2" fmla="*/ 0 w 109"/>
                  <a:gd name="T3" fmla="*/ 50 h 109"/>
                  <a:gd name="T4" fmla="*/ 0 w 109"/>
                  <a:gd name="T5" fmla="*/ 67 h 109"/>
                  <a:gd name="T6" fmla="*/ 8 w 109"/>
                  <a:gd name="T7" fmla="*/ 75 h 109"/>
                  <a:gd name="T8" fmla="*/ 16 w 109"/>
                  <a:gd name="T9" fmla="*/ 92 h 109"/>
                  <a:gd name="T10" fmla="*/ 25 w 109"/>
                  <a:gd name="T11" fmla="*/ 92 h 109"/>
                  <a:gd name="T12" fmla="*/ 33 w 109"/>
                  <a:gd name="T13" fmla="*/ 101 h 109"/>
                  <a:gd name="T14" fmla="*/ 42 w 109"/>
                  <a:gd name="T15" fmla="*/ 109 h 109"/>
                  <a:gd name="T16" fmla="*/ 58 w 109"/>
                  <a:gd name="T17" fmla="*/ 109 h 109"/>
                  <a:gd name="T18" fmla="*/ 58 w 109"/>
                  <a:gd name="T19" fmla="*/ 109 h 109"/>
                  <a:gd name="T20" fmla="*/ 75 w 109"/>
                  <a:gd name="T21" fmla="*/ 101 h 109"/>
                  <a:gd name="T22" fmla="*/ 84 w 109"/>
                  <a:gd name="T23" fmla="*/ 92 h 109"/>
                  <a:gd name="T24" fmla="*/ 92 w 109"/>
                  <a:gd name="T25" fmla="*/ 92 h 109"/>
                  <a:gd name="T26" fmla="*/ 92 w 109"/>
                  <a:gd name="T27" fmla="*/ 84 h 109"/>
                  <a:gd name="T28" fmla="*/ 101 w 109"/>
                  <a:gd name="T29" fmla="*/ 75 h 109"/>
                  <a:gd name="T30" fmla="*/ 109 w 109"/>
                  <a:gd name="T31" fmla="*/ 67 h 109"/>
                  <a:gd name="T32" fmla="*/ 109 w 109"/>
                  <a:gd name="T33" fmla="*/ 59 h 109"/>
                  <a:gd name="T34" fmla="*/ 109 w 109"/>
                  <a:gd name="T35" fmla="*/ 50 h 109"/>
                  <a:gd name="T36" fmla="*/ 109 w 109"/>
                  <a:gd name="T37" fmla="*/ 33 h 109"/>
                  <a:gd name="T38" fmla="*/ 109 w 109"/>
                  <a:gd name="T39" fmla="*/ 25 h 109"/>
                  <a:gd name="T40" fmla="*/ 101 w 109"/>
                  <a:gd name="T41" fmla="*/ 17 h 109"/>
                  <a:gd name="T42" fmla="*/ 92 w 109"/>
                  <a:gd name="T43" fmla="*/ 8 h 109"/>
                  <a:gd name="T44" fmla="*/ 67 w 109"/>
                  <a:gd name="T45" fmla="*/ 8 h 109"/>
                  <a:gd name="T46" fmla="*/ 58 w 109"/>
                  <a:gd name="T47" fmla="*/ 17 h 109"/>
                  <a:gd name="T48" fmla="*/ 67 w 109"/>
                  <a:gd name="T49" fmla="*/ 17 h 109"/>
                  <a:gd name="T50" fmla="*/ 75 w 109"/>
                  <a:gd name="T51" fmla="*/ 17 h 109"/>
                  <a:gd name="T52" fmla="*/ 75 w 109"/>
                  <a:gd name="T53" fmla="*/ 25 h 109"/>
                  <a:gd name="T54" fmla="*/ 84 w 109"/>
                  <a:gd name="T55" fmla="*/ 33 h 109"/>
                  <a:gd name="T56" fmla="*/ 84 w 109"/>
                  <a:gd name="T57" fmla="*/ 42 h 109"/>
                  <a:gd name="T58" fmla="*/ 92 w 109"/>
                  <a:gd name="T59" fmla="*/ 50 h 109"/>
                  <a:gd name="T60" fmla="*/ 92 w 109"/>
                  <a:gd name="T61" fmla="*/ 59 h 109"/>
                  <a:gd name="T62" fmla="*/ 84 w 109"/>
                  <a:gd name="T63" fmla="*/ 67 h 109"/>
                  <a:gd name="T64" fmla="*/ 84 w 109"/>
                  <a:gd name="T65" fmla="*/ 75 h 109"/>
                  <a:gd name="T66" fmla="*/ 75 w 109"/>
                  <a:gd name="T67" fmla="*/ 75 h 109"/>
                  <a:gd name="T68" fmla="*/ 67 w 109"/>
                  <a:gd name="T69" fmla="*/ 84 h 109"/>
                  <a:gd name="T70" fmla="*/ 58 w 109"/>
                  <a:gd name="T71" fmla="*/ 84 h 109"/>
                  <a:gd name="T72" fmla="*/ 50 w 109"/>
                  <a:gd name="T73" fmla="*/ 84 h 109"/>
                  <a:gd name="T74" fmla="*/ 42 w 109"/>
                  <a:gd name="T75" fmla="*/ 75 h 109"/>
                  <a:gd name="T76" fmla="*/ 33 w 109"/>
                  <a:gd name="T77" fmla="*/ 75 h 109"/>
                  <a:gd name="T78" fmla="*/ 25 w 109"/>
                  <a:gd name="T79" fmla="*/ 67 h 109"/>
                  <a:gd name="T80" fmla="*/ 25 w 109"/>
                  <a:gd name="T81" fmla="*/ 59 h 109"/>
                  <a:gd name="T82" fmla="*/ 16 w 109"/>
                  <a:gd name="T83" fmla="*/ 50 h 109"/>
                  <a:gd name="T84" fmla="*/ 25 w 109"/>
                  <a:gd name="T85" fmla="*/ 42 h 109"/>
                  <a:gd name="T86" fmla="*/ 25 w 109"/>
                  <a:gd name="T87" fmla="*/ 25 h 109"/>
                  <a:gd name="T88" fmla="*/ 33 w 109"/>
                  <a:gd name="T89" fmla="*/ 25 h 109"/>
                  <a:gd name="T90" fmla="*/ 42 w 109"/>
                  <a:gd name="T91" fmla="*/ 17 h 109"/>
                  <a:gd name="T92" fmla="*/ 42 w 109"/>
                  <a:gd name="T93" fmla="*/ 8 h 109"/>
                  <a:gd name="T94" fmla="*/ 33 w 109"/>
                  <a:gd name="T95" fmla="*/ 0 h 109"/>
                  <a:gd name="T96" fmla="*/ 16 w 109"/>
                  <a:gd name="T97" fmla="*/ 8 h 109"/>
                  <a:gd name="T98" fmla="*/ 8 w 109"/>
                  <a:gd name="T99" fmla="*/ 25 h 109"/>
                  <a:gd name="T100" fmla="*/ 0 w 109"/>
                  <a:gd name="T10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 h="109">
                    <a:moveTo>
                      <a:pt x="0" y="33"/>
                    </a:moveTo>
                    <a:lnTo>
                      <a:pt x="0" y="50"/>
                    </a:lnTo>
                    <a:lnTo>
                      <a:pt x="0" y="67"/>
                    </a:lnTo>
                    <a:lnTo>
                      <a:pt x="8" y="75"/>
                    </a:lnTo>
                    <a:lnTo>
                      <a:pt x="16" y="92"/>
                    </a:lnTo>
                    <a:lnTo>
                      <a:pt x="25" y="92"/>
                    </a:lnTo>
                    <a:lnTo>
                      <a:pt x="33" y="101"/>
                    </a:lnTo>
                    <a:lnTo>
                      <a:pt x="42" y="109"/>
                    </a:lnTo>
                    <a:lnTo>
                      <a:pt x="58" y="109"/>
                    </a:lnTo>
                    <a:lnTo>
                      <a:pt x="58" y="109"/>
                    </a:lnTo>
                    <a:lnTo>
                      <a:pt x="75" y="101"/>
                    </a:lnTo>
                    <a:lnTo>
                      <a:pt x="84" y="92"/>
                    </a:lnTo>
                    <a:lnTo>
                      <a:pt x="92" y="92"/>
                    </a:lnTo>
                    <a:lnTo>
                      <a:pt x="92" y="84"/>
                    </a:lnTo>
                    <a:lnTo>
                      <a:pt x="101" y="75"/>
                    </a:lnTo>
                    <a:lnTo>
                      <a:pt x="109" y="67"/>
                    </a:lnTo>
                    <a:lnTo>
                      <a:pt x="109" y="59"/>
                    </a:lnTo>
                    <a:lnTo>
                      <a:pt x="109" y="50"/>
                    </a:lnTo>
                    <a:lnTo>
                      <a:pt x="109" y="33"/>
                    </a:lnTo>
                    <a:lnTo>
                      <a:pt x="109" y="25"/>
                    </a:lnTo>
                    <a:lnTo>
                      <a:pt x="101" y="17"/>
                    </a:lnTo>
                    <a:lnTo>
                      <a:pt x="92" y="8"/>
                    </a:lnTo>
                    <a:lnTo>
                      <a:pt x="67" y="8"/>
                    </a:lnTo>
                    <a:lnTo>
                      <a:pt x="58" y="17"/>
                    </a:lnTo>
                    <a:lnTo>
                      <a:pt x="67" y="17"/>
                    </a:lnTo>
                    <a:lnTo>
                      <a:pt x="75" y="17"/>
                    </a:lnTo>
                    <a:lnTo>
                      <a:pt x="75" y="25"/>
                    </a:lnTo>
                    <a:lnTo>
                      <a:pt x="84" y="33"/>
                    </a:lnTo>
                    <a:lnTo>
                      <a:pt x="84" y="42"/>
                    </a:lnTo>
                    <a:lnTo>
                      <a:pt x="92" y="50"/>
                    </a:lnTo>
                    <a:lnTo>
                      <a:pt x="92" y="59"/>
                    </a:lnTo>
                    <a:lnTo>
                      <a:pt x="84" y="67"/>
                    </a:lnTo>
                    <a:lnTo>
                      <a:pt x="84" y="75"/>
                    </a:lnTo>
                    <a:lnTo>
                      <a:pt x="75" y="75"/>
                    </a:lnTo>
                    <a:lnTo>
                      <a:pt x="67" y="84"/>
                    </a:lnTo>
                    <a:lnTo>
                      <a:pt x="58" y="84"/>
                    </a:lnTo>
                    <a:lnTo>
                      <a:pt x="50" y="84"/>
                    </a:lnTo>
                    <a:lnTo>
                      <a:pt x="42" y="75"/>
                    </a:lnTo>
                    <a:lnTo>
                      <a:pt x="33" y="75"/>
                    </a:lnTo>
                    <a:lnTo>
                      <a:pt x="25" y="67"/>
                    </a:lnTo>
                    <a:lnTo>
                      <a:pt x="25" y="59"/>
                    </a:lnTo>
                    <a:lnTo>
                      <a:pt x="16" y="50"/>
                    </a:lnTo>
                    <a:lnTo>
                      <a:pt x="25" y="42"/>
                    </a:lnTo>
                    <a:lnTo>
                      <a:pt x="25" y="25"/>
                    </a:lnTo>
                    <a:lnTo>
                      <a:pt x="33" y="25"/>
                    </a:lnTo>
                    <a:lnTo>
                      <a:pt x="42" y="17"/>
                    </a:lnTo>
                    <a:lnTo>
                      <a:pt x="42" y="8"/>
                    </a:lnTo>
                    <a:lnTo>
                      <a:pt x="33" y="0"/>
                    </a:lnTo>
                    <a:lnTo>
                      <a:pt x="16" y="8"/>
                    </a:lnTo>
                    <a:lnTo>
                      <a:pt x="8" y="25"/>
                    </a:lnTo>
                    <a:lnTo>
                      <a:pt x="0" y="33"/>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18" name="Freeform 21">
                <a:extLst>
                  <a:ext uri="{FF2B5EF4-FFF2-40B4-BE49-F238E27FC236}">
                    <a16:creationId xmlns:a16="http://schemas.microsoft.com/office/drawing/2014/main" id="{7F076905-83A1-4604-A642-7A0760AAC09D}"/>
                  </a:ext>
                </a:extLst>
              </p:cNvPr>
              <p:cNvSpPr>
                <a:spLocks/>
              </p:cNvSpPr>
              <p:nvPr/>
            </p:nvSpPr>
            <p:spPr bwMode="auto">
              <a:xfrm>
                <a:off x="1462" y="3626"/>
                <a:ext cx="109" cy="109"/>
              </a:xfrm>
              <a:custGeom>
                <a:avLst/>
                <a:gdLst>
                  <a:gd name="T0" fmla="*/ 0 w 109"/>
                  <a:gd name="T1" fmla="*/ 33 h 109"/>
                  <a:gd name="T2" fmla="*/ 0 w 109"/>
                  <a:gd name="T3" fmla="*/ 50 h 109"/>
                  <a:gd name="T4" fmla="*/ 0 w 109"/>
                  <a:gd name="T5" fmla="*/ 67 h 109"/>
                  <a:gd name="T6" fmla="*/ 8 w 109"/>
                  <a:gd name="T7" fmla="*/ 75 h 109"/>
                  <a:gd name="T8" fmla="*/ 16 w 109"/>
                  <a:gd name="T9" fmla="*/ 92 h 109"/>
                  <a:gd name="T10" fmla="*/ 25 w 109"/>
                  <a:gd name="T11" fmla="*/ 92 h 109"/>
                  <a:gd name="T12" fmla="*/ 33 w 109"/>
                  <a:gd name="T13" fmla="*/ 101 h 109"/>
                  <a:gd name="T14" fmla="*/ 42 w 109"/>
                  <a:gd name="T15" fmla="*/ 109 h 109"/>
                  <a:gd name="T16" fmla="*/ 58 w 109"/>
                  <a:gd name="T17" fmla="*/ 109 h 109"/>
                  <a:gd name="T18" fmla="*/ 58 w 109"/>
                  <a:gd name="T19" fmla="*/ 109 h 109"/>
                  <a:gd name="T20" fmla="*/ 75 w 109"/>
                  <a:gd name="T21" fmla="*/ 101 h 109"/>
                  <a:gd name="T22" fmla="*/ 84 w 109"/>
                  <a:gd name="T23" fmla="*/ 92 h 109"/>
                  <a:gd name="T24" fmla="*/ 92 w 109"/>
                  <a:gd name="T25" fmla="*/ 92 h 109"/>
                  <a:gd name="T26" fmla="*/ 92 w 109"/>
                  <a:gd name="T27" fmla="*/ 84 h 109"/>
                  <a:gd name="T28" fmla="*/ 101 w 109"/>
                  <a:gd name="T29" fmla="*/ 75 h 109"/>
                  <a:gd name="T30" fmla="*/ 109 w 109"/>
                  <a:gd name="T31" fmla="*/ 67 h 109"/>
                  <a:gd name="T32" fmla="*/ 109 w 109"/>
                  <a:gd name="T33" fmla="*/ 59 h 109"/>
                  <a:gd name="T34" fmla="*/ 109 w 109"/>
                  <a:gd name="T35" fmla="*/ 50 h 109"/>
                  <a:gd name="T36" fmla="*/ 109 w 109"/>
                  <a:gd name="T37" fmla="*/ 33 h 109"/>
                  <a:gd name="T38" fmla="*/ 109 w 109"/>
                  <a:gd name="T39" fmla="*/ 25 h 109"/>
                  <a:gd name="T40" fmla="*/ 101 w 109"/>
                  <a:gd name="T41" fmla="*/ 17 h 109"/>
                  <a:gd name="T42" fmla="*/ 92 w 109"/>
                  <a:gd name="T43" fmla="*/ 8 h 109"/>
                  <a:gd name="T44" fmla="*/ 67 w 109"/>
                  <a:gd name="T45" fmla="*/ 8 h 109"/>
                  <a:gd name="T46" fmla="*/ 58 w 109"/>
                  <a:gd name="T47" fmla="*/ 17 h 109"/>
                  <a:gd name="T48" fmla="*/ 67 w 109"/>
                  <a:gd name="T49" fmla="*/ 17 h 109"/>
                  <a:gd name="T50" fmla="*/ 75 w 109"/>
                  <a:gd name="T51" fmla="*/ 17 h 109"/>
                  <a:gd name="T52" fmla="*/ 75 w 109"/>
                  <a:gd name="T53" fmla="*/ 25 h 109"/>
                  <a:gd name="T54" fmla="*/ 84 w 109"/>
                  <a:gd name="T55" fmla="*/ 33 h 109"/>
                  <a:gd name="T56" fmla="*/ 84 w 109"/>
                  <a:gd name="T57" fmla="*/ 42 h 109"/>
                  <a:gd name="T58" fmla="*/ 92 w 109"/>
                  <a:gd name="T59" fmla="*/ 50 h 109"/>
                  <a:gd name="T60" fmla="*/ 92 w 109"/>
                  <a:gd name="T61" fmla="*/ 59 h 109"/>
                  <a:gd name="T62" fmla="*/ 84 w 109"/>
                  <a:gd name="T63" fmla="*/ 67 h 109"/>
                  <a:gd name="T64" fmla="*/ 84 w 109"/>
                  <a:gd name="T65" fmla="*/ 75 h 109"/>
                  <a:gd name="T66" fmla="*/ 75 w 109"/>
                  <a:gd name="T67" fmla="*/ 75 h 109"/>
                  <a:gd name="T68" fmla="*/ 67 w 109"/>
                  <a:gd name="T69" fmla="*/ 84 h 109"/>
                  <a:gd name="T70" fmla="*/ 58 w 109"/>
                  <a:gd name="T71" fmla="*/ 84 h 109"/>
                  <a:gd name="T72" fmla="*/ 50 w 109"/>
                  <a:gd name="T73" fmla="*/ 84 h 109"/>
                  <a:gd name="T74" fmla="*/ 42 w 109"/>
                  <a:gd name="T75" fmla="*/ 75 h 109"/>
                  <a:gd name="T76" fmla="*/ 33 w 109"/>
                  <a:gd name="T77" fmla="*/ 75 h 109"/>
                  <a:gd name="T78" fmla="*/ 25 w 109"/>
                  <a:gd name="T79" fmla="*/ 67 h 109"/>
                  <a:gd name="T80" fmla="*/ 25 w 109"/>
                  <a:gd name="T81" fmla="*/ 59 h 109"/>
                  <a:gd name="T82" fmla="*/ 16 w 109"/>
                  <a:gd name="T83" fmla="*/ 50 h 109"/>
                  <a:gd name="T84" fmla="*/ 25 w 109"/>
                  <a:gd name="T85" fmla="*/ 42 h 109"/>
                  <a:gd name="T86" fmla="*/ 25 w 109"/>
                  <a:gd name="T87" fmla="*/ 25 h 109"/>
                  <a:gd name="T88" fmla="*/ 33 w 109"/>
                  <a:gd name="T89" fmla="*/ 25 h 109"/>
                  <a:gd name="T90" fmla="*/ 42 w 109"/>
                  <a:gd name="T91" fmla="*/ 17 h 109"/>
                  <a:gd name="T92" fmla="*/ 42 w 109"/>
                  <a:gd name="T93" fmla="*/ 8 h 109"/>
                  <a:gd name="T94" fmla="*/ 33 w 109"/>
                  <a:gd name="T95" fmla="*/ 0 h 109"/>
                  <a:gd name="T96" fmla="*/ 16 w 109"/>
                  <a:gd name="T97" fmla="*/ 8 h 109"/>
                  <a:gd name="T98" fmla="*/ 8 w 109"/>
                  <a:gd name="T99" fmla="*/ 25 h 109"/>
                  <a:gd name="T100" fmla="*/ 0 w 109"/>
                  <a:gd name="T10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 h="109">
                    <a:moveTo>
                      <a:pt x="0" y="33"/>
                    </a:moveTo>
                    <a:lnTo>
                      <a:pt x="0" y="50"/>
                    </a:lnTo>
                    <a:lnTo>
                      <a:pt x="0" y="67"/>
                    </a:lnTo>
                    <a:lnTo>
                      <a:pt x="8" y="75"/>
                    </a:lnTo>
                    <a:lnTo>
                      <a:pt x="16" y="92"/>
                    </a:lnTo>
                    <a:lnTo>
                      <a:pt x="25" y="92"/>
                    </a:lnTo>
                    <a:lnTo>
                      <a:pt x="33" y="101"/>
                    </a:lnTo>
                    <a:lnTo>
                      <a:pt x="42" y="109"/>
                    </a:lnTo>
                    <a:lnTo>
                      <a:pt x="58" y="109"/>
                    </a:lnTo>
                    <a:lnTo>
                      <a:pt x="58" y="109"/>
                    </a:lnTo>
                    <a:lnTo>
                      <a:pt x="75" y="101"/>
                    </a:lnTo>
                    <a:lnTo>
                      <a:pt x="84" y="92"/>
                    </a:lnTo>
                    <a:lnTo>
                      <a:pt x="92" y="92"/>
                    </a:lnTo>
                    <a:lnTo>
                      <a:pt x="92" y="84"/>
                    </a:lnTo>
                    <a:lnTo>
                      <a:pt x="101" y="75"/>
                    </a:lnTo>
                    <a:lnTo>
                      <a:pt x="109" y="67"/>
                    </a:lnTo>
                    <a:lnTo>
                      <a:pt x="109" y="59"/>
                    </a:lnTo>
                    <a:lnTo>
                      <a:pt x="109" y="50"/>
                    </a:lnTo>
                    <a:lnTo>
                      <a:pt x="109" y="33"/>
                    </a:lnTo>
                    <a:lnTo>
                      <a:pt x="109" y="25"/>
                    </a:lnTo>
                    <a:lnTo>
                      <a:pt x="101" y="17"/>
                    </a:lnTo>
                    <a:lnTo>
                      <a:pt x="92" y="8"/>
                    </a:lnTo>
                    <a:lnTo>
                      <a:pt x="67" y="8"/>
                    </a:lnTo>
                    <a:lnTo>
                      <a:pt x="58" y="17"/>
                    </a:lnTo>
                    <a:lnTo>
                      <a:pt x="67" y="17"/>
                    </a:lnTo>
                    <a:lnTo>
                      <a:pt x="75" y="17"/>
                    </a:lnTo>
                    <a:lnTo>
                      <a:pt x="75" y="25"/>
                    </a:lnTo>
                    <a:lnTo>
                      <a:pt x="84" y="33"/>
                    </a:lnTo>
                    <a:lnTo>
                      <a:pt x="84" y="42"/>
                    </a:lnTo>
                    <a:lnTo>
                      <a:pt x="92" y="50"/>
                    </a:lnTo>
                    <a:lnTo>
                      <a:pt x="92" y="59"/>
                    </a:lnTo>
                    <a:lnTo>
                      <a:pt x="84" y="67"/>
                    </a:lnTo>
                    <a:lnTo>
                      <a:pt x="84" y="75"/>
                    </a:lnTo>
                    <a:lnTo>
                      <a:pt x="75" y="75"/>
                    </a:lnTo>
                    <a:lnTo>
                      <a:pt x="67" y="84"/>
                    </a:lnTo>
                    <a:lnTo>
                      <a:pt x="58" y="84"/>
                    </a:lnTo>
                    <a:lnTo>
                      <a:pt x="50" y="84"/>
                    </a:lnTo>
                    <a:lnTo>
                      <a:pt x="42" y="75"/>
                    </a:lnTo>
                    <a:lnTo>
                      <a:pt x="33" y="75"/>
                    </a:lnTo>
                    <a:lnTo>
                      <a:pt x="25" y="67"/>
                    </a:lnTo>
                    <a:lnTo>
                      <a:pt x="25" y="59"/>
                    </a:lnTo>
                    <a:lnTo>
                      <a:pt x="16" y="50"/>
                    </a:lnTo>
                    <a:lnTo>
                      <a:pt x="25" y="42"/>
                    </a:lnTo>
                    <a:lnTo>
                      <a:pt x="25" y="25"/>
                    </a:lnTo>
                    <a:lnTo>
                      <a:pt x="33" y="25"/>
                    </a:lnTo>
                    <a:lnTo>
                      <a:pt x="42" y="17"/>
                    </a:lnTo>
                    <a:lnTo>
                      <a:pt x="42" y="8"/>
                    </a:lnTo>
                    <a:lnTo>
                      <a:pt x="33" y="0"/>
                    </a:lnTo>
                    <a:lnTo>
                      <a:pt x="16" y="8"/>
                    </a:lnTo>
                    <a:lnTo>
                      <a:pt x="8" y="25"/>
                    </a:lnTo>
                    <a:lnTo>
                      <a:pt x="0" y="33"/>
                    </a:lnTo>
                    <a:close/>
                  </a:path>
                </a:pathLst>
              </a:custGeom>
              <a:solidFill>
                <a:srgbClr val="93936C"/>
              </a:solidFill>
              <a:ln w="0">
                <a:solidFill>
                  <a:srgbClr val="93936C"/>
                </a:solidFill>
                <a:prstDash val="solid"/>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19" name="Freeform 22">
                <a:extLst>
                  <a:ext uri="{FF2B5EF4-FFF2-40B4-BE49-F238E27FC236}">
                    <a16:creationId xmlns:a16="http://schemas.microsoft.com/office/drawing/2014/main" id="{97E0F905-C500-4151-820F-373F36765713}"/>
                  </a:ext>
                </a:extLst>
              </p:cNvPr>
              <p:cNvSpPr>
                <a:spLocks/>
              </p:cNvSpPr>
              <p:nvPr/>
            </p:nvSpPr>
            <p:spPr bwMode="auto">
              <a:xfrm>
                <a:off x="1462" y="3508"/>
                <a:ext cx="109" cy="109"/>
              </a:xfrm>
              <a:custGeom>
                <a:avLst/>
                <a:gdLst>
                  <a:gd name="T0" fmla="*/ 0 w 109"/>
                  <a:gd name="T1" fmla="*/ 76 h 109"/>
                  <a:gd name="T2" fmla="*/ 0 w 109"/>
                  <a:gd name="T3" fmla="*/ 67 h 109"/>
                  <a:gd name="T4" fmla="*/ 0 w 109"/>
                  <a:gd name="T5" fmla="*/ 59 h 109"/>
                  <a:gd name="T6" fmla="*/ 0 w 109"/>
                  <a:gd name="T7" fmla="*/ 50 h 109"/>
                  <a:gd name="T8" fmla="*/ 0 w 109"/>
                  <a:gd name="T9" fmla="*/ 42 h 109"/>
                  <a:gd name="T10" fmla="*/ 8 w 109"/>
                  <a:gd name="T11" fmla="*/ 34 h 109"/>
                  <a:gd name="T12" fmla="*/ 8 w 109"/>
                  <a:gd name="T13" fmla="*/ 34 h 109"/>
                  <a:gd name="T14" fmla="*/ 8 w 109"/>
                  <a:gd name="T15" fmla="*/ 25 h 109"/>
                  <a:gd name="T16" fmla="*/ 16 w 109"/>
                  <a:gd name="T17" fmla="*/ 17 h 109"/>
                  <a:gd name="T18" fmla="*/ 25 w 109"/>
                  <a:gd name="T19" fmla="*/ 17 h 109"/>
                  <a:gd name="T20" fmla="*/ 33 w 109"/>
                  <a:gd name="T21" fmla="*/ 8 h 109"/>
                  <a:gd name="T22" fmla="*/ 42 w 109"/>
                  <a:gd name="T23" fmla="*/ 8 h 109"/>
                  <a:gd name="T24" fmla="*/ 58 w 109"/>
                  <a:gd name="T25" fmla="*/ 0 h 109"/>
                  <a:gd name="T26" fmla="*/ 58 w 109"/>
                  <a:gd name="T27" fmla="*/ 8 h 109"/>
                  <a:gd name="T28" fmla="*/ 67 w 109"/>
                  <a:gd name="T29" fmla="*/ 8 h 109"/>
                  <a:gd name="T30" fmla="*/ 75 w 109"/>
                  <a:gd name="T31" fmla="*/ 8 h 109"/>
                  <a:gd name="T32" fmla="*/ 84 w 109"/>
                  <a:gd name="T33" fmla="*/ 17 h 109"/>
                  <a:gd name="T34" fmla="*/ 92 w 109"/>
                  <a:gd name="T35" fmla="*/ 25 h 109"/>
                  <a:gd name="T36" fmla="*/ 101 w 109"/>
                  <a:gd name="T37" fmla="*/ 34 h 109"/>
                  <a:gd name="T38" fmla="*/ 109 w 109"/>
                  <a:gd name="T39" fmla="*/ 42 h 109"/>
                  <a:gd name="T40" fmla="*/ 109 w 109"/>
                  <a:gd name="T41" fmla="*/ 50 h 109"/>
                  <a:gd name="T42" fmla="*/ 109 w 109"/>
                  <a:gd name="T43" fmla="*/ 59 h 109"/>
                  <a:gd name="T44" fmla="*/ 109 w 109"/>
                  <a:gd name="T45" fmla="*/ 76 h 109"/>
                  <a:gd name="T46" fmla="*/ 109 w 109"/>
                  <a:gd name="T47" fmla="*/ 84 h 109"/>
                  <a:gd name="T48" fmla="*/ 101 w 109"/>
                  <a:gd name="T49" fmla="*/ 93 h 109"/>
                  <a:gd name="T50" fmla="*/ 92 w 109"/>
                  <a:gd name="T51" fmla="*/ 101 h 109"/>
                  <a:gd name="T52" fmla="*/ 67 w 109"/>
                  <a:gd name="T53" fmla="*/ 109 h 109"/>
                  <a:gd name="T54" fmla="*/ 58 w 109"/>
                  <a:gd name="T55" fmla="*/ 93 h 109"/>
                  <a:gd name="T56" fmla="*/ 67 w 109"/>
                  <a:gd name="T57" fmla="*/ 93 h 109"/>
                  <a:gd name="T58" fmla="*/ 75 w 109"/>
                  <a:gd name="T59" fmla="*/ 84 h 109"/>
                  <a:gd name="T60" fmla="*/ 84 w 109"/>
                  <a:gd name="T61" fmla="*/ 84 h 109"/>
                  <a:gd name="T62" fmla="*/ 84 w 109"/>
                  <a:gd name="T63" fmla="*/ 67 h 109"/>
                  <a:gd name="T64" fmla="*/ 92 w 109"/>
                  <a:gd name="T65" fmla="*/ 59 h 109"/>
                  <a:gd name="T66" fmla="*/ 84 w 109"/>
                  <a:gd name="T67" fmla="*/ 50 h 109"/>
                  <a:gd name="T68" fmla="*/ 75 w 109"/>
                  <a:gd name="T69" fmla="*/ 34 h 109"/>
                  <a:gd name="T70" fmla="*/ 75 w 109"/>
                  <a:gd name="T71" fmla="*/ 34 h 109"/>
                  <a:gd name="T72" fmla="*/ 58 w 109"/>
                  <a:gd name="T73" fmla="*/ 25 h 109"/>
                  <a:gd name="T74" fmla="*/ 50 w 109"/>
                  <a:gd name="T75" fmla="*/ 25 h 109"/>
                  <a:gd name="T76" fmla="*/ 42 w 109"/>
                  <a:gd name="T77" fmla="*/ 25 h 109"/>
                  <a:gd name="T78" fmla="*/ 33 w 109"/>
                  <a:gd name="T79" fmla="*/ 34 h 109"/>
                  <a:gd name="T80" fmla="*/ 33 w 109"/>
                  <a:gd name="T81" fmla="*/ 34 h 109"/>
                  <a:gd name="T82" fmla="*/ 25 w 109"/>
                  <a:gd name="T83" fmla="*/ 42 h 109"/>
                  <a:gd name="T84" fmla="*/ 25 w 109"/>
                  <a:gd name="T85" fmla="*/ 50 h 109"/>
                  <a:gd name="T86" fmla="*/ 16 w 109"/>
                  <a:gd name="T87" fmla="*/ 59 h 109"/>
                  <a:gd name="T88" fmla="*/ 25 w 109"/>
                  <a:gd name="T89" fmla="*/ 76 h 109"/>
                  <a:gd name="T90" fmla="*/ 25 w 109"/>
                  <a:gd name="T91" fmla="*/ 84 h 109"/>
                  <a:gd name="T92" fmla="*/ 33 w 109"/>
                  <a:gd name="T93" fmla="*/ 84 h 109"/>
                  <a:gd name="T94" fmla="*/ 42 w 109"/>
                  <a:gd name="T95" fmla="*/ 93 h 109"/>
                  <a:gd name="T96" fmla="*/ 42 w 109"/>
                  <a:gd name="T97" fmla="*/ 101 h 109"/>
                  <a:gd name="T98" fmla="*/ 16 w 109"/>
                  <a:gd name="T99" fmla="*/ 101 h 109"/>
                  <a:gd name="T100" fmla="*/ 0 w 109"/>
                  <a:gd name="T101" fmla="*/ 84 h 109"/>
                  <a:gd name="T102" fmla="*/ 0 w 109"/>
                  <a:gd name="T103"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09">
                    <a:moveTo>
                      <a:pt x="0" y="76"/>
                    </a:moveTo>
                    <a:lnTo>
                      <a:pt x="0" y="67"/>
                    </a:lnTo>
                    <a:lnTo>
                      <a:pt x="0" y="59"/>
                    </a:lnTo>
                    <a:lnTo>
                      <a:pt x="0" y="50"/>
                    </a:lnTo>
                    <a:lnTo>
                      <a:pt x="0" y="42"/>
                    </a:lnTo>
                    <a:lnTo>
                      <a:pt x="8" y="34"/>
                    </a:lnTo>
                    <a:lnTo>
                      <a:pt x="8" y="34"/>
                    </a:lnTo>
                    <a:lnTo>
                      <a:pt x="8" y="25"/>
                    </a:lnTo>
                    <a:lnTo>
                      <a:pt x="16" y="17"/>
                    </a:lnTo>
                    <a:lnTo>
                      <a:pt x="25" y="17"/>
                    </a:lnTo>
                    <a:lnTo>
                      <a:pt x="33" y="8"/>
                    </a:lnTo>
                    <a:lnTo>
                      <a:pt x="42" y="8"/>
                    </a:lnTo>
                    <a:lnTo>
                      <a:pt x="58" y="0"/>
                    </a:lnTo>
                    <a:lnTo>
                      <a:pt x="58" y="8"/>
                    </a:lnTo>
                    <a:lnTo>
                      <a:pt x="67" y="8"/>
                    </a:lnTo>
                    <a:lnTo>
                      <a:pt x="75" y="8"/>
                    </a:lnTo>
                    <a:lnTo>
                      <a:pt x="84" y="17"/>
                    </a:lnTo>
                    <a:lnTo>
                      <a:pt x="92" y="25"/>
                    </a:lnTo>
                    <a:lnTo>
                      <a:pt x="101" y="34"/>
                    </a:lnTo>
                    <a:lnTo>
                      <a:pt x="109" y="42"/>
                    </a:lnTo>
                    <a:lnTo>
                      <a:pt x="109" y="50"/>
                    </a:lnTo>
                    <a:lnTo>
                      <a:pt x="109" y="59"/>
                    </a:lnTo>
                    <a:lnTo>
                      <a:pt x="109" y="76"/>
                    </a:lnTo>
                    <a:lnTo>
                      <a:pt x="109" y="84"/>
                    </a:lnTo>
                    <a:lnTo>
                      <a:pt x="101" y="93"/>
                    </a:lnTo>
                    <a:lnTo>
                      <a:pt x="92" y="101"/>
                    </a:lnTo>
                    <a:lnTo>
                      <a:pt x="67" y="109"/>
                    </a:lnTo>
                    <a:lnTo>
                      <a:pt x="58" y="93"/>
                    </a:lnTo>
                    <a:lnTo>
                      <a:pt x="67" y="93"/>
                    </a:lnTo>
                    <a:lnTo>
                      <a:pt x="75" y="84"/>
                    </a:lnTo>
                    <a:lnTo>
                      <a:pt x="84" y="84"/>
                    </a:lnTo>
                    <a:lnTo>
                      <a:pt x="84" y="67"/>
                    </a:lnTo>
                    <a:lnTo>
                      <a:pt x="92" y="59"/>
                    </a:lnTo>
                    <a:lnTo>
                      <a:pt x="84" y="50"/>
                    </a:lnTo>
                    <a:lnTo>
                      <a:pt x="75" y="34"/>
                    </a:lnTo>
                    <a:lnTo>
                      <a:pt x="75" y="34"/>
                    </a:lnTo>
                    <a:lnTo>
                      <a:pt x="58" y="25"/>
                    </a:lnTo>
                    <a:lnTo>
                      <a:pt x="50" y="25"/>
                    </a:lnTo>
                    <a:lnTo>
                      <a:pt x="42" y="25"/>
                    </a:lnTo>
                    <a:lnTo>
                      <a:pt x="33" y="34"/>
                    </a:lnTo>
                    <a:lnTo>
                      <a:pt x="33" y="34"/>
                    </a:lnTo>
                    <a:lnTo>
                      <a:pt x="25" y="42"/>
                    </a:lnTo>
                    <a:lnTo>
                      <a:pt x="25" y="50"/>
                    </a:lnTo>
                    <a:lnTo>
                      <a:pt x="16" y="59"/>
                    </a:lnTo>
                    <a:lnTo>
                      <a:pt x="25" y="76"/>
                    </a:lnTo>
                    <a:lnTo>
                      <a:pt x="25" y="84"/>
                    </a:lnTo>
                    <a:lnTo>
                      <a:pt x="33" y="84"/>
                    </a:lnTo>
                    <a:lnTo>
                      <a:pt x="42" y="93"/>
                    </a:lnTo>
                    <a:lnTo>
                      <a:pt x="42" y="101"/>
                    </a:lnTo>
                    <a:lnTo>
                      <a:pt x="16" y="101"/>
                    </a:lnTo>
                    <a:lnTo>
                      <a:pt x="0" y="84"/>
                    </a:lnTo>
                    <a:lnTo>
                      <a:pt x="0" y="76"/>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20" name="Freeform 23">
                <a:extLst>
                  <a:ext uri="{FF2B5EF4-FFF2-40B4-BE49-F238E27FC236}">
                    <a16:creationId xmlns:a16="http://schemas.microsoft.com/office/drawing/2014/main" id="{EB583E00-44E0-42EE-9D75-8DB689A161AB}"/>
                  </a:ext>
                </a:extLst>
              </p:cNvPr>
              <p:cNvSpPr>
                <a:spLocks/>
              </p:cNvSpPr>
              <p:nvPr/>
            </p:nvSpPr>
            <p:spPr bwMode="auto">
              <a:xfrm>
                <a:off x="1462" y="3508"/>
                <a:ext cx="109" cy="109"/>
              </a:xfrm>
              <a:custGeom>
                <a:avLst/>
                <a:gdLst>
                  <a:gd name="T0" fmla="*/ 0 w 109"/>
                  <a:gd name="T1" fmla="*/ 76 h 109"/>
                  <a:gd name="T2" fmla="*/ 0 w 109"/>
                  <a:gd name="T3" fmla="*/ 67 h 109"/>
                  <a:gd name="T4" fmla="*/ 0 w 109"/>
                  <a:gd name="T5" fmla="*/ 59 h 109"/>
                  <a:gd name="T6" fmla="*/ 0 w 109"/>
                  <a:gd name="T7" fmla="*/ 50 h 109"/>
                  <a:gd name="T8" fmla="*/ 0 w 109"/>
                  <a:gd name="T9" fmla="*/ 42 h 109"/>
                  <a:gd name="T10" fmla="*/ 8 w 109"/>
                  <a:gd name="T11" fmla="*/ 34 h 109"/>
                  <a:gd name="T12" fmla="*/ 8 w 109"/>
                  <a:gd name="T13" fmla="*/ 34 h 109"/>
                  <a:gd name="T14" fmla="*/ 8 w 109"/>
                  <a:gd name="T15" fmla="*/ 25 h 109"/>
                  <a:gd name="T16" fmla="*/ 16 w 109"/>
                  <a:gd name="T17" fmla="*/ 17 h 109"/>
                  <a:gd name="T18" fmla="*/ 25 w 109"/>
                  <a:gd name="T19" fmla="*/ 17 h 109"/>
                  <a:gd name="T20" fmla="*/ 33 w 109"/>
                  <a:gd name="T21" fmla="*/ 8 h 109"/>
                  <a:gd name="T22" fmla="*/ 42 w 109"/>
                  <a:gd name="T23" fmla="*/ 8 h 109"/>
                  <a:gd name="T24" fmla="*/ 58 w 109"/>
                  <a:gd name="T25" fmla="*/ 0 h 109"/>
                  <a:gd name="T26" fmla="*/ 58 w 109"/>
                  <a:gd name="T27" fmla="*/ 8 h 109"/>
                  <a:gd name="T28" fmla="*/ 67 w 109"/>
                  <a:gd name="T29" fmla="*/ 8 h 109"/>
                  <a:gd name="T30" fmla="*/ 75 w 109"/>
                  <a:gd name="T31" fmla="*/ 8 h 109"/>
                  <a:gd name="T32" fmla="*/ 84 w 109"/>
                  <a:gd name="T33" fmla="*/ 17 h 109"/>
                  <a:gd name="T34" fmla="*/ 92 w 109"/>
                  <a:gd name="T35" fmla="*/ 25 h 109"/>
                  <a:gd name="T36" fmla="*/ 101 w 109"/>
                  <a:gd name="T37" fmla="*/ 34 h 109"/>
                  <a:gd name="T38" fmla="*/ 109 w 109"/>
                  <a:gd name="T39" fmla="*/ 42 h 109"/>
                  <a:gd name="T40" fmla="*/ 109 w 109"/>
                  <a:gd name="T41" fmla="*/ 50 h 109"/>
                  <a:gd name="T42" fmla="*/ 109 w 109"/>
                  <a:gd name="T43" fmla="*/ 59 h 109"/>
                  <a:gd name="T44" fmla="*/ 109 w 109"/>
                  <a:gd name="T45" fmla="*/ 76 h 109"/>
                  <a:gd name="T46" fmla="*/ 109 w 109"/>
                  <a:gd name="T47" fmla="*/ 84 h 109"/>
                  <a:gd name="T48" fmla="*/ 101 w 109"/>
                  <a:gd name="T49" fmla="*/ 93 h 109"/>
                  <a:gd name="T50" fmla="*/ 92 w 109"/>
                  <a:gd name="T51" fmla="*/ 101 h 109"/>
                  <a:gd name="T52" fmla="*/ 67 w 109"/>
                  <a:gd name="T53" fmla="*/ 109 h 109"/>
                  <a:gd name="T54" fmla="*/ 58 w 109"/>
                  <a:gd name="T55" fmla="*/ 93 h 109"/>
                  <a:gd name="T56" fmla="*/ 67 w 109"/>
                  <a:gd name="T57" fmla="*/ 93 h 109"/>
                  <a:gd name="T58" fmla="*/ 75 w 109"/>
                  <a:gd name="T59" fmla="*/ 84 h 109"/>
                  <a:gd name="T60" fmla="*/ 84 w 109"/>
                  <a:gd name="T61" fmla="*/ 84 h 109"/>
                  <a:gd name="T62" fmla="*/ 84 w 109"/>
                  <a:gd name="T63" fmla="*/ 67 h 109"/>
                  <a:gd name="T64" fmla="*/ 92 w 109"/>
                  <a:gd name="T65" fmla="*/ 59 h 109"/>
                  <a:gd name="T66" fmla="*/ 84 w 109"/>
                  <a:gd name="T67" fmla="*/ 50 h 109"/>
                  <a:gd name="T68" fmla="*/ 75 w 109"/>
                  <a:gd name="T69" fmla="*/ 34 h 109"/>
                  <a:gd name="T70" fmla="*/ 75 w 109"/>
                  <a:gd name="T71" fmla="*/ 34 h 109"/>
                  <a:gd name="T72" fmla="*/ 58 w 109"/>
                  <a:gd name="T73" fmla="*/ 25 h 109"/>
                  <a:gd name="T74" fmla="*/ 50 w 109"/>
                  <a:gd name="T75" fmla="*/ 25 h 109"/>
                  <a:gd name="T76" fmla="*/ 42 w 109"/>
                  <a:gd name="T77" fmla="*/ 25 h 109"/>
                  <a:gd name="T78" fmla="*/ 33 w 109"/>
                  <a:gd name="T79" fmla="*/ 34 h 109"/>
                  <a:gd name="T80" fmla="*/ 33 w 109"/>
                  <a:gd name="T81" fmla="*/ 34 h 109"/>
                  <a:gd name="T82" fmla="*/ 25 w 109"/>
                  <a:gd name="T83" fmla="*/ 42 h 109"/>
                  <a:gd name="T84" fmla="*/ 25 w 109"/>
                  <a:gd name="T85" fmla="*/ 50 h 109"/>
                  <a:gd name="T86" fmla="*/ 16 w 109"/>
                  <a:gd name="T87" fmla="*/ 59 h 109"/>
                  <a:gd name="T88" fmla="*/ 25 w 109"/>
                  <a:gd name="T89" fmla="*/ 76 h 109"/>
                  <a:gd name="T90" fmla="*/ 25 w 109"/>
                  <a:gd name="T91" fmla="*/ 84 h 109"/>
                  <a:gd name="T92" fmla="*/ 33 w 109"/>
                  <a:gd name="T93" fmla="*/ 84 h 109"/>
                  <a:gd name="T94" fmla="*/ 42 w 109"/>
                  <a:gd name="T95" fmla="*/ 93 h 109"/>
                  <a:gd name="T96" fmla="*/ 42 w 109"/>
                  <a:gd name="T97" fmla="*/ 101 h 109"/>
                  <a:gd name="T98" fmla="*/ 16 w 109"/>
                  <a:gd name="T99" fmla="*/ 101 h 109"/>
                  <a:gd name="T100" fmla="*/ 0 w 109"/>
                  <a:gd name="T101" fmla="*/ 84 h 109"/>
                  <a:gd name="T102" fmla="*/ 0 w 109"/>
                  <a:gd name="T103"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09">
                    <a:moveTo>
                      <a:pt x="0" y="76"/>
                    </a:moveTo>
                    <a:lnTo>
                      <a:pt x="0" y="67"/>
                    </a:lnTo>
                    <a:lnTo>
                      <a:pt x="0" y="59"/>
                    </a:lnTo>
                    <a:lnTo>
                      <a:pt x="0" y="50"/>
                    </a:lnTo>
                    <a:lnTo>
                      <a:pt x="0" y="42"/>
                    </a:lnTo>
                    <a:lnTo>
                      <a:pt x="8" y="34"/>
                    </a:lnTo>
                    <a:lnTo>
                      <a:pt x="8" y="34"/>
                    </a:lnTo>
                    <a:lnTo>
                      <a:pt x="8" y="25"/>
                    </a:lnTo>
                    <a:lnTo>
                      <a:pt x="16" y="17"/>
                    </a:lnTo>
                    <a:lnTo>
                      <a:pt x="25" y="17"/>
                    </a:lnTo>
                    <a:lnTo>
                      <a:pt x="33" y="8"/>
                    </a:lnTo>
                    <a:lnTo>
                      <a:pt x="42" y="8"/>
                    </a:lnTo>
                    <a:lnTo>
                      <a:pt x="58" y="0"/>
                    </a:lnTo>
                    <a:lnTo>
                      <a:pt x="58" y="8"/>
                    </a:lnTo>
                    <a:lnTo>
                      <a:pt x="67" y="8"/>
                    </a:lnTo>
                    <a:lnTo>
                      <a:pt x="75" y="8"/>
                    </a:lnTo>
                    <a:lnTo>
                      <a:pt x="84" y="17"/>
                    </a:lnTo>
                    <a:lnTo>
                      <a:pt x="92" y="25"/>
                    </a:lnTo>
                    <a:lnTo>
                      <a:pt x="101" y="34"/>
                    </a:lnTo>
                    <a:lnTo>
                      <a:pt x="109" y="42"/>
                    </a:lnTo>
                    <a:lnTo>
                      <a:pt x="109" y="50"/>
                    </a:lnTo>
                    <a:lnTo>
                      <a:pt x="109" y="59"/>
                    </a:lnTo>
                    <a:lnTo>
                      <a:pt x="109" y="76"/>
                    </a:lnTo>
                    <a:lnTo>
                      <a:pt x="109" y="84"/>
                    </a:lnTo>
                    <a:lnTo>
                      <a:pt x="101" y="93"/>
                    </a:lnTo>
                    <a:lnTo>
                      <a:pt x="92" y="101"/>
                    </a:lnTo>
                    <a:lnTo>
                      <a:pt x="67" y="109"/>
                    </a:lnTo>
                    <a:lnTo>
                      <a:pt x="58" y="93"/>
                    </a:lnTo>
                    <a:lnTo>
                      <a:pt x="67" y="93"/>
                    </a:lnTo>
                    <a:lnTo>
                      <a:pt x="75" y="84"/>
                    </a:lnTo>
                    <a:lnTo>
                      <a:pt x="84" y="84"/>
                    </a:lnTo>
                    <a:lnTo>
                      <a:pt x="84" y="67"/>
                    </a:lnTo>
                    <a:lnTo>
                      <a:pt x="92" y="59"/>
                    </a:lnTo>
                    <a:lnTo>
                      <a:pt x="84" y="50"/>
                    </a:lnTo>
                    <a:lnTo>
                      <a:pt x="75" y="34"/>
                    </a:lnTo>
                    <a:lnTo>
                      <a:pt x="75" y="34"/>
                    </a:lnTo>
                    <a:lnTo>
                      <a:pt x="58" y="25"/>
                    </a:lnTo>
                    <a:lnTo>
                      <a:pt x="50" y="25"/>
                    </a:lnTo>
                    <a:lnTo>
                      <a:pt x="42" y="25"/>
                    </a:lnTo>
                    <a:lnTo>
                      <a:pt x="33" y="34"/>
                    </a:lnTo>
                    <a:lnTo>
                      <a:pt x="33" y="34"/>
                    </a:lnTo>
                    <a:lnTo>
                      <a:pt x="25" y="42"/>
                    </a:lnTo>
                    <a:lnTo>
                      <a:pt x="25" y="50"/>
                    </a:lnTo>
                    <a:lnTo>
                      <a:pt x="16" y="59"/>
                    </a:lnTo>
                    <a:lnTo>
                      <a:pt x="25" y="76"/>
                    </a:lnTo>
                    <a:lnTo>
                      <a:pt x="25" y="84"/>
                    </a:lnTo>
                    <a:lnTo>
                      <a:pt x="33" y="84"/>
                    </a:lnTo>
                    <a:lnTo>
                      <a:pt x="42" y="93"/>
                    </a:lnTo>
                    <a:lnTo>
                      <a:pt x="42" y="101"/>
                    </a:lnTo>
                    <a:lnTo>
                      <a:pt x="16" y="101"/>
                    </a:lnTo>
                    <a:lnTo>
                      <a:pt x="0" y="84"/>
                    </a:lnTo>
                    <a:lnTo>
                      <a:pt x="0" y="76"/>
                    </a:lnTo>
                    <a:close/>
                  </a:path>
                </a:pathLst>
              </a:custGeom>
              <a:solidFill>
                <a:srgbClr val="93936C"/>
              </a:solidFill>
              <a:ln w="0">
                <a:solidFill>
                  <a:srgbClr val="93936C"/>
                </a:solidFill>
                <a:prstDash val="solid"/>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21" name="Freeform 24">
                <a:extLst>
                  <a:ext uri="{FF2B5EF4-FFF2-40B4-BE49-F238E27FC236}">
                    <a16:creationId xmlns:a16="http://schemas.microsoft.com/office/drawing/2014/main" id="{7A0C5D4E-88EE-4978-B86C-53D58E1F38A5}"/>
                  </a:ext>
                </a:extLst>
              </p:cNvPr>
              <p:cNvSpPr>
                <a:spLocks/>
              </p:cNvSpPr>
              <p:nvPr/>
            </p:nvSpPr>
            <p:spPr bwMode="auto">
              <a:xfrm>
                <a:off x="1411" y="3584"/>
                <a:ext cx="84" cy="75"/>
              </a:xfrm>
              <a:custGeom>
                <a:avLst/>
                <a:gdLst>
                  <a:gd name="T0" fmla="*/ 51 w 84"/>
                  <a:gd name="T1" fmla="*/ 0 h 75"/>
                  <a:gd name="T2" fmla="*/ 42 w 84"/>
                  <a:gd name="T3" fmla="*/ 0 h 75"/>
                  <a:gd name="T4" fmla="*/ 34 w 84"/>
                  <a:gd name="T5" fmla="*/ 0 h 75"/>
                  <a:gd name="T6" fmla="*/ 25 w 84"/>
                  <a:gd name="T7" fmla="*/ 0 h 75"/>
                  <a:gd name="T8" fmla="*/ 17 w 84"/>
                  <a:gd name="T9" fmla="*/ 8 h 75"/>
                  <a:gd name="T10" fmla="*/ 17 w 84"/>
                  <a:gd name="T11" fmla="*/ 8 h 75"/>
                  <a:gd name="T12" fmla="*/ 8 w 84"/>
                  <a:gd name="T13" fmla="*/ 17 h 75"/>
                  <a:gd name="T14" fmla="*/ 8 w 84"/>
                  <a:gd name="T15" fmla="*/ 25 h 75"/>
                  <a:gd name="T16" fmla="*/ 0 w 84"/>
                  <a:gd name="T17" fmla="*/ 33 h 75"/>
                  <a:gd name="T18" fmla="*/ 0 w 84"/>
                  <a:gd name="T19" fmla="*/ 33 h 75"/>
                  <a:gd name="T20" fmla="*/ 0 w 84"/>
                  <a:gd name="T21" fmla="*/ 50 h 75"/>
                  <a:gd name="T22" fmla="*/ 0 w 84"/>
                  <a:gd name="T23" fmla="*/ 50 h 75"/>
                  <a:gd name="T24" fmla="*/ 8 w 84"/>
                  <a:gd name="T25" fmla="*/ 59 h 75"/>
                  <a:gd name="T26" fmla="*/ 8 w 84"/>
                  <a:gd name="T27" fmla="*/ 67 h 75"/>
                  <a:gd name="T28" fmla="*/ 17 w 84"/>
                  <a:gd name="T29" fmla="*/ 67 h 75"/>
                  <a:gd name="T30" fmla="*/ 25 w 84"/>
                  <a:gd name="T31" fmla="*/ 75 h 75"/>
                  <a:gd name="T32" fmla="*/ 34 w 84"/>
                  <a:gd name="T33" fmla="*/ 75 h 75"/>
                  <a:gd name="T34" fmla="*/ 42 w 84"/>
                  <a:gd name="T35" fmla="*/ 75 h 75"/>
                  <a:gd name="T36" fmla="*/ 59 w 84"/>
                  <a:gd name="T37" fmla="*/ 75 h 75"/>
                  <a:gd name="T38" fmla="*/ 59 w 84"/>
                  <a:gd name="T39" fmla="*/ 59 h 75"/>
                  <a:gd name="T40" fmla="*/ 59 w 84"/>
                  <a:gd name="T41" fmla="*/ 59 h 75"/>
                  <a:gd name="T42" fmla="*/ 51 w 84"/>
                  <a:gd name="T43" fmla="*/ 59 h 75"/>
                  <a:gd name="T44" fmla="*/ 51 w 84"/>
                  <a:gd name="T45" fmla="*/ 67 h 75"/>
                  <a:gd name="T46" fmla="*/ 42 w 84"/>
                  <a:gd name="T47" fmla="*/ 67 h 75"/>
                  <a:gd name="T48" fmla="*/ 34 w 84"/>
                  <a:gd name="T49" fmla="*/ 67 h 75"/>
                  <a:gd name="T50" fmla="*/ 25 w 84"/>
                  <a:gd name="T51" fmla="*/ 59 h 75"/>
                  <a:gd name="T52" fmla="*/ 25 w 84"/>
                  <a:gd name="T53" fmla="*/ 50 h 75"/>
                  <a:gd name="T54" fmla="*/ 17 w 84"/>
                  <a:gd name="T55" fmla="*/ 50 h 75"/>
                  <a:gd name="T56" fmla="*/ 17 w 84"/>
                  <a:gd name="T57" fmla="*/ 42 h 75"/>
                  <a:gd name="T58" fmla="*/ 17 w 84"/>
                  <a:gd name="T59" fmla="*/ 33 h 75"/>
                  <a:gd name="T60" fmla="*/ 17 w 84"/>
                  <a:gd name="T61" fmla="*/ 33 h 75"/>
                  <a:gd name="T62" fmla="*/ 17 w 84"/>
                  <a:gd name="T63" fmla="*/ 25 h 75"/>
                  <a:gd name="T64" fmla="*/ 25 w 84"/>
                  <a:gd name="T65" fmla="*/ 17 h 75"/>
                  <a:gd name="T66" fmla="*/ 34 w 84"/>
                  <a:gd name="T67" fmla="*/ 17 h 75"/>
                  <a:gd name="T68" fmla="*/ 42 w 84"/>
                  <a:gd name="T69" fmla="*/ 8 h 75"/>
                  <a:gd name="T70" fmla="*/ 51 w 84"/>
                  <a:gd name="T71" fmla="*/ 8 h 75"/>
                  <a:gd name="T72" fmla="*/ 59 w 84"/>
                  <a:gd name="T73" fmla="*/ 17 h 75"/>
                  <a:gd name="T74" fmla="*/ 67 w 84"/>
                  <a:gd name="T75" fmla="*/ 25 h 75"/>
                  <a:gd name="T76" fmla="*/ 67 w 84"/>
                  <a:gd name="T77" fmla="*/ 33 h 75"/>
                  <a:gd name="T78" fmla="*/ 67 w 84"/>
                  <a:gd name="T79" fmla="*/ 33 h 75"/>
                  <a:gd name="T80" fmla="*/ 67 w 84"/>
                  <a:gd name="T81" fmla="*/ 42 h 75"/>
                  <a:gd name="T82" fmla="*/ 67 w 84"/>
                  <a:gd name="T83" fmla="*/ 50 h 75"/>
                  <a:gd name="T84" fmla="*/ 84 w 84"/>
                  <a:gd name="T85" fmla="*/ 42 h 75"/>
                  <a:gd name="T86" fmla="*/ 84 w 84"/>
                  <a:gd name="T87" fmla="*/ 25 h 75"/>
                  <a:gd name="T88" fmla="*/ 59 w 84"/>
                  <a:gd name="T89" fmla="*/ 8 h 75"/>
                  <a:gd name="T90" fmla="*/ 51 w 84"/>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75">
                    <a:moveTo>
                      <a:pt x="51" y="0"/>
                    </a:moveTo>
                    <a:lnTo>
                      <a:pt x="42" y="0"/>
                    </a:lnTo>
                    <a:lnTo>
                      <a:pt x="34" y="0"/>
                    </a:lnTo>
                    <a:lnTo>
                      <a:pt x="25" y="0"/>
                    </a:lnTo>
                    <a:lnTo>
                      <a:pt x="17" y="8"/>
                    </a:lnTo>
                    <a:lnTo>
                      <a:pt x="17" y="8"/>
                    </a:lnTo>
                    <a:lnTo>
                      <a:pt x="8" y="17"/>
                    </a:lnTo>
                    <a:lnTo>
                      <a:pt x="8" y="25"/>
                    </a:lnTo>
                    <a:lnTo>
                      <a:pt x="0" y="33"/>
                    </a:lnTo>
                    <a:lnTo>
                      <a:pt x="0" y="33"/>
                    </a:lnTo>
                    <a:lnTo>
                      <a:pt x="0" y="50"/>
                    </a:lnTo>
                    <a:lnTo>
                      <a:pt x="0" y="50"/>
                    </a:lnTo>
                    <a:lnTo>
                      <a:pt x="8" y="59"/>
                    </a:lnTo>
                    <a:lnTo>
                      <a:pt x="8" y="67"/>
                    </a:lnTo>
                    <a:lnTo>
                      <a:pt x="17" y="67"/>
                    </a:lnTo>
                    <a:lnTo>
                      <a:pt x="25" y="75"/>
                    </a:lnTo>
                    <a:lnTo>
                      <a:pt x="34" y="75"/>
                    </a:lnTo>
                    <a:lnTo>
                      <a:pt x="42" y="75"/>
                    </a:lnTo>
                    <a:lnTo>
                      <a:pt x="59" y="75"/>
                    </a:lnTo>
                    <a:lnTo>
                      <a:pt x="59" y="59"/>
                    </a:lnTo>
                    <a:lnTo>
                      <a:pt x="59" y="59"/>
                    </a:lnTo>
                    <a:lnTo>
                      <a:pt x="51" y="59"/>
                    </a:lnTo>
                    <a:lnTo>
                      <a:pt x="51" y="67"/>
                    </a:lnTo>
                    <a:lnTo>
                      <a:pt x="42" y="67"/>
                    </a:lnTo>
                    <a:lnTo>
                      <a:pt x="34" y="67"/>
                    </a:lnTo>
                    <a:lnTo>
                      <a:pt x="25" y="59"/>
                    </a:lnTo>
                    <a:lnTo>
                      <a:pt x="25" y="50"/>
                    </a:lnTo>
                    <a:lnTo>
                      <a:pt x="17" y="50"/>
                    </a:lnTo>
                    <a:lnTo>
                      <a:pt x="17" y="42"/>
                    </a:lnTo>
                    <a:lnTo>
                      <a:pt x="17" y="33"/>
                    </a:lnTo>
                    <a:lnTo>
                      <a:pt x="17" y="33"/>
                    </a:lnTo>
                    <a:lnTo>
                      <a:pt x="17" y="25"/>
                    </a:lnTo>
                    <a:lnTo>
                      <a:pt x="25" y="17"/>
                    </a:lnTo>
                    <a:lnTo>
                      <a:pt x="34" y="17"/>
                    </a:lnTo>
                    <a:lnTo>
                      <a:pt x="42" y="8"/>
                    </a:lnTo>
                    <a:lnTo>
                      <a:pt x="51" y="8"/>
                    </a:lnTo>
                    <a:lnTo>
                      <a:pt x="59" y="17"/>
                    </a:lnTo>
                    <a:lnTo>
                      <a:pt x="67" y="25"/>
                    </a:lnTo>
                    <a:lnTo>
                      <a:pt x="67" y="33"/>
                    </a:lnTo>
                    <a:lnTo>
                      <a:pt x="67" y="33"/>
                    </a:lnTo>
                    <a:lnTo>
                      <a:pt x="67" y="42"/>
                    </a:lnTo>
                    <a:lnTo>
                      <a:pt x="67" y="50"/>
                    </a:lnTo>
                    <a:lnTo>
                      <a:pt x="84" y="42"/>
                    </a:lnTo>
                    <a:lnTo>
                      <a:pt x="84" y="25"/>
                    </a:lnTo>
                    <a:lnTo>
                      <a:pt x="59" y="8"/>
                    </a:lnTo>
                    <a:lnTo>
                      <a:pt x="51" y="0"/>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22" name="Freeform 25">
                <a:extLst>
                  <a:ext uri="{FF2B5EF4-FFF2-40B4-BE49-F238E27FC236}">
                    <a16:creationId xmlns:a16="http://schemas.microsoft.com/office/drawing/2014/main" id="{85245386-DD31-47EC-A8C2-CC3E5DD5223F}"/>
                  </a:ext>
                </a:extLst>
              </p:cNvPr>
              <p:cNvSpPr>
                <a:spLocks/>
              </p:cNvSpPr>
              <p:nvPr/>
            </p:nvSpPr>
            <p:spPr bwMode="auto">
              <a:xfrm>
                <a:off x="1411" y="3584"/>
                <a:ext cx="84" cy="75"/>
              </a:xfrm>
              <a:custGeom>
                <a:avLst/>
                <a:gdLst>
                  <a:gd name="T0" fmla="*/ 51 w 84"/>
                  <a:gd name="T1" fmla="*/ 0 h 75"/>
                  <a:gd name="T2" fmla="*/ 42 w 84"/>
                  <a:gd name="T3" fmla="*/ 0 h 75"/>
                  <a:gd name="T4" fmla="*/ 34 w 84"/>
                  <a:gd name="T5" fmla="*/ 0 h 75"/>
                  <a:gd name="T6" fmla="*/ 25 w 84"/>
                  <a:gd name="T7" fmla="*/ 0 h 75"/>
                  <a:gd name="T8" fmla="*/ 17 w 84"/>
                  <a:gd name="T9" fmla="*/ 8 h 75"/>
                  <a:gd name="T10" fmla="*/ 17 w 84"/>
                  <a:gd name="T11" fmla="*/ 8 h 75"/>
                  <a:gd name="T12" fmla="*/ 8 w 84"/>
                  <a:gd name="T13" fmla="*/ 17 h 75"/>
                  <a:gd name="T14" fmla="*/ 8 w 84"/>
                  <a:gd name="T15" fmla="*/ 25 h 75"/>
                  <a:gd name="T16" fmla="*/ 0 w 84"/>
                  <a:gd name="T17" fmla="*/ 33 h 75"/>
                  <a:gd name="T18" fmla="*/ 0 w 84"/>
                  <a:gd name="T19" fmla="*/ 33 h 75"/>
                  <a:gd name="T20" fmla="*/ 0 w 84"/>
                  <a:gd name="T21" fmla="*/ 50 h 75"/>
                  <a:gd name="T22" fmla="*/ 0 w 84"/>
                  <a:gd name="T23" fmla="*/ 50 h 75"/>
                  <a:gd name="T24" fmla="*/ 8 w 84"/>
                  <a:gd name="T25" fmla="*/ 59 h 75"/>
                  <a:gd name="T26" fmla="*/ 8 w 84"/>
                  <a:gd name="T27" fmla="*/ 67 h 75"/>
                  <a:gd name="T28" fmla="*/ 17 w 84"/>
                  <a:gd name="T29" fmla="*/ 67 h 75"/>
                  <a:gd name="T30" fmla="*/ 25 w 84"/>
                  <a:gd name="T31" fmla="*/ 75 h 75"/>
                  <a:gd name="T32" fmla="*/ 34 w 84"/>
                  <a:gd name="T33" fmla="*/ 75 h 75"/>
                  <a:gd name="T34" fmla="*/ 42 w 84"/>
                  <a:gd name="T35" fmla="*/ 75 h 75"/>
                  <a:gd name="T36" fmla="*/ 59 w 84"/>
                  <a:gd name="T37" fmla="*/ 75 h 75"/>
                  <a:gd name="T38" fmla="*/ 59 w 84"/>
                  <a:gd name="T39" fmla="*/ 59 h 75"/>
                  <a:gd name="T40" fmla="*/ 59 w 84"/>
                  <a:gd name="T41" fmla="*/ 59 h 75"/>
                  <a:gd name="T42" fmla="*/ 51 w 84"/>
                  <a:gd name="T43" fmla="*/ 59 h 75"/>
                  <a:gd name="T44" fmla="*/ 51 w 84"/>
                  <a:gd name="T45" fmla="*/ 67 h 75"/>
                  <a:gd name="T46" fmla="*/ 42 w 84"/>
                  <a:gd name="T47" fmla="*/ 67 h 75"/>
                  <a:gd name="T48" fmla="*/ 34 w 84"/>
                  <a:gd name="T49" fmla="*/ 67 h 75"/>
                  <a:gd name="T50" fmla="*/ 25 w 84"/>
                  <a:gd name="T51" fmla="*/ 59 h 75"/>
                  <a:gd name="T52" fmla="*/ 25 w 84"/>
                  <a:gd name="T53" fmla="*/ 50 h 75"/>
                  <a:gd name="T54" fmla="*/ 17 w 84"/>
                  <a:gd name="T55" fmla="*/ 50 h 75"/>
                  <a:gd name="T56" fmla="*/ 17 w 84"/>
                  <a:gd name="T57" fmla="*/ 42 h 75"/>
                  <a:gd name="T58" fmla="*/ 17 w 84"/>
                  <a:gd name="T59" fmla="*/ 33 h 75"/>
                  <a:gd name="T60" fmla="*/ 17 w 84"/>
                  <a:gd name="T61" fmla="*/ 33 h 75"/>
                  <a:gd name="T62" fmla="*/ 17 w 84"/>
                  <a:gd name="T63" fmla="*/ 25 h 75"/>
                  <a:gd name="T64" fmla="*/ 25 w 84"/>
                  <a:gd name="T65" fmla="*/ 17 h 75"/>
                  <a:gd name="T66" fmla="*/ 34 w 84"/>
                  <a:gd name="T67" fmla="*/ 17 h 75"/>
                  <a:gd name="T68" fmla="*/ 42 w 84"/>
                  <a:gd name="T69" fmla="*/ 8 h 75"/>
                  <a:gd name="T70" fmla="*/ 51 w 84"/>
                  <a:gd name="T71" fmla="*/ 8 h 75"/>
                  <a:gd name="T72" fmla="*/ 59 w 84"/>
                  <a:gd name="T73" fmla="*/ 17 h 75"/>
                  <a:gd name="T74" fmla="*/ 67 w 84"/>
                  <a:gd name="T75" fmla="*/ 25 h 75"/>
                  <a:gd name="T76" fmla="*/ 67 w 84"/>
                  <a:gd name="T77" fmla="*/ 33 h 75"/>
                  <a:gd name="T78" fmla="*/ 67 w 84"/>
                  <a:gd name="T79" fmla="*/ 33 h 75"/>
                  <a:gd name="T80" fmla="*/ 67 w 84"/>
                  <a:gd name="T81" fmla="*/ 42 h 75"/>
                  <a:gd name="T82" fmla="*/ 67 w 84"/>
                  <a:gd name="T83" fmla="*/ 50 h 75"/>
                  <a:gd name="T84" fmla="*/ 84 w 84"/>
                  <a:gd name="T85" fmla="*/ 42 h 75"/>
                  <a:gd name="T86" fmla="*/ 84 w 84"/>
                  <a:gd name="T87" fmla="*/ 25 h 75"/>
                  <a:gd name="T88" fmla="*/ 59 w 84"/>
                  <a:gd name="T89" fmla="*/ 8 h 75"/>
                  <a:gd name="T90" fmla="*/ 51 w 84"/>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75">
                    <a:moveTo>
                      <a:pt x="51" y="0"/>
                    </a:moveTo>
                    <a:lnTo>
                      <a:pt x="42" y="0"/>
                    </a:lnTo>
                    <a:lnTo>
                      <a:pt x="34" y="0"/>
                    </a:lnTo>
                    <a:lnTo>
                      <a:pt x="25" y="0"/>
                    </a:lnTo>
                    <a:lnTo>
                      <a:pt x="17" y="8"/>
                    </a:lnTo>
                    <a:lnTo>
                      <a:pt x="17" y="8"/>
                    </a:lnTo>
                    <a:lnTo>
                      <a:pt x="8" y="17"/>
                    </a:lnTo>
                    <a:lnTo>
                      <a:pt x="8" y="25"/>
                    </a:lnTo>
                    <a:lnTo>
                      <a:pt x="0" y="33"/>
                    </a:lnTo>
                    <a:lnTo>
                      <a:pt x="0" y="33"/>
                    </a:lnTo>
                    <a:lnTo>
                      <a:pt x="0" y="50"/>
                    </a:lnTo>
                    <a:lnTo>
                      <a:pt x="0" y="50"/>
                    </a:lnTo>
                    <a:lnTo>
                      <a:pt x="8" y="59"/>
                    </a:lnTo>
                    <a:lnTo>
                      <a:pt x="8" y="67"/>
                    </a:lnTo>
                    <a:lnTo>
                      <a:pt x="17" y="67"/>
                    </a:lnTo>
                    <a:lnTo>
                      <a:pt x="25" y="75"/>
                    </a:lnTo>
                    <a:lnTo>
                      <a:pt x="34" y="75"/>
                    </a:lnTo>
                    <a:lnTo>
                      <a:pt x="42" y="75"/>
                    </a:lnTo>
                    <a:lnTo>
                      <a:pt x="59" y="75"/>
                    </a:lnTo>
                    <a:lnTo>
                      <a:pt x="59" y="59"/>
                    </a:lnTo>
                    <a:lnTo>
                      <a:pt x="59" y="59"/>
                    </a:lnTo>
                    <a:lnTo>
                      <a:pt x="51" y="59"/>
                    </a:lnTo>
                    <a:lnTo>
                      <a:pt x="51" y="67"/>
                    </a:lnTo>
                    <a:lnTo>
                      <a:pt x="42" y="67"/>
                    </a:lnTo>
                    <a:lnTo>
                      <a:pt x="34" y="67"/>
                    </a:lnTo>
                    <a:lnTo>
                      <a:pt x="25" y="59"/>
                    </a:lnTo>
                    <a:lnTo>
                      <a:pt x="25" y="50"/>
                    </a:lnTo>
                    <a:lnTo>
                      <a:pt x="17" y="50"/>
                    </a:lnTo>
                    <a:lnTo>
                      <a:pt x="17" y="42"/>
                    </a:lnTo>
                    <a:lnTo>
                      <a:pt x="17" y="33"/>
                    </a:lnTo>
                    <a:lnTo>
                      <a:pt x="17" y="33"/>
                    </a:lnTo>
                    <a:lnTo>
                      <a:pt x="17" y="25"/>
                    </a:lnTo>
                    <a:lnTo>
                      <a:pt x="25" y="17"/>
                    </a:lnTo>
                    <a:lnTo>
                      <a:pt x="34" y="17"/>
                    </a:lnTo>
                    <a:lnTo>
                      <a:pt x="42" y="8"/>
                    </a:lnTo>
                    <a:lnTo>
                      <a:pt x="51" y="8"/>
                    </a:lnTo>
                    <a:lnTo>
                      <a:pt x="59" y="17"/>
                    </a:lnTo>
                    <a:lnTo>
                      <a:pt x="67" y="25"/>
                    </a:lnTo>
                    <a:lnTo>
                      <a:pt x="67" y="33"/>
                    </a:lnTo>
                    <a:lnTo>
                      <a:pt x="67" y="33"/>
                    </a:lnTo>
                    <a:lnTo>
                      <a:pt x="67" y="42"/>
                    </a:lnTo>
                    <a:lnTo>
                      <a:pt x="67" y="50"/>
                    </a:lnTo>
                    <a:lnTo>
                      <a:pt x="84" y="42"/>
                    </a:lnTo>
                    <a:lnTo>
                      <a:pt x="84" y="25"/>
                    </a:lnTo>
                    <a:lnTo>
                      <a:pt x="59" y="8"/>
                    </a:lnTo>
                    <a:lnTo>
                      <a:pt x="51" y="0"/>
                    </a:lnTo>
                    <a:close/>
                  </a:path>
                </a:pathLst>
              </a:custGeom>
              <a:solidFill>
                <a:srgbClr val="93936C"/>
              </a:solidFill>
              <a:ln w="0">
                <a:solidFill>
                  <a:srgbClr val="93936C"/>
                </a:solidFill>
                <a:prstDash val="solid"/>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23" name="Rectangle 26">
                <a:extLst>
                  <a:ext uri="{FF2B5EF4-FFF2-40B4-BE49-F238E27FC236}">
                    <a16:creationId xmlns:a16="http://schemas.microsoft.com/office/drawing/2014/main" id="{888EFE32-E398-4B24-948D-5C55D6F7514B}"/>
                  </a:ext>
                </a:extLst>
              </p:cNvPr>
              <p:cNvSpPr>
                <a:spLocks noChangeArrowheads="1"/>
              </p:cNvSpPr>
              <p:nvPr/>
            </p:nvSpPr>
            <p:spPr bwMode="auto">
              <a:xfrm>
                <a:off x="1487" y="3609"/>
                <a:ext cx="67" cy="34"/>
              </a:xfrm>
              <a:prstGeom prst="rect">
                <a:avLst/>
              </a:pr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24" name="Rectangle 27">
                <a:extLst>
                  <a:ext uri="{FF2B5EF4-FFF2-40B4-BE49-F238E27FC236}">
                    <a16:creationId xmlns:a16="http://schemas.microsoft.com/office/drawing/2014/main" id="{E719D00A-9D34-449D-A675-C039BE3AC5EF}"/>
                  </a:ext>
                </a:extLst>
              </p:cNvPr>
              <p:cNvSpPr>
                <a:spLocks noChangeArrowheads="1"/>
              </p:cNvSpPr>
              <p:nvPr/>
            </p:nvSpPr>
            <p:spPr bwMode="auto">
              <a:xfrm>
                <a:off x="1487" y="3609"/>
                <a:ext cx="67" cy="34"/>
              </a:xfrm>
              <a:prstGeom prst="rect">
                <a:avLst/>
              </a:pr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25" name="Freeform 28">
                <a:extLst>
                  <a:ext uri="{FF2B5EF4-FFF2-40B4-BE49-F238E27FC236}">
                    <a16:creationId xmlns:a16="http://schemas.microsoft.com/office/drawing/2014/main" id="{3FDAD885-9B26-49DE-AEFA-03C405FF4708}"/>
                  </a:ext>
                </a:extLst>
              </p:cNvPr>
              <p:cNvSpPr>
                <a:spLocks/>
              </p:cNvSpPr>
              <p:nvPr/>
            </p:nvSpPr>
            <p:spPr bwMode="auto">
              <a:xfrm>
                <a:off x="1495" y="3634"/>
                <a:ext cx="34" cy="17"/>
              </a:xfrm>
              <a:custGeom>
                <a:avLst/>
                <a:gdLst>
                  <a:gd name="T0" fmla="*/ 0 w 34"/>
                  <a:gd name="T1" fmla="*/ 17 h 17"/>
                  <a:gd name="T2" fmla="*/ 9 w 34"/>
                  <a:gd name="T3" fmla="*/ 9 h 17"/>
                  <a:gd name="T4" fmla="*/ 25 w 34"/>
                  <a:gd name="T5" fmla="*/ 9 h 17"/>
                  <a:gd name="T6" fmla="*/ 34 w 34"/>
                  <a:gd name="T7" fmla="*/ 9 h 17"/>
                  <a:gd name="T8" fmla="*/ 17 w 34"/>
                  <a:gd name="T9" fmla="*/ 0 h 17"/>
                  <a:gd name="T10" fmla="*/ 0 w 34"/>
                  <a:gd name="T11" fmla="*/ 0 h 17"/>
                  <a:gd name="T12" fmla="*/ 0 w 3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4" h="17">
                    <a:moveTo>
                      <a:pt x="0" y="17"/>
                    </a:moveTo>
                    <a:lnTo>
                      <a:pt x="9" y="9"/>
                    </a:lnTo>
                    <a:lnTo>
                      <a:pt x="25" y="9"/>
                    </a:lnTo>
                    <a:lnTo>
                      <a:pt x="34" y="9"/>
                    </a:lnTo>
                    <a:lnTo>
                      <a:pt x="17" y="0"/>
                    </a:lnTo>
                    <a:lnTo>
                      <a:pt x="0" y="0"/>
                    </a:lnTo>
                    <a:lnTo>
                      <a:pt x="0" y="17"/>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26" name="Freeform 29">
                <a:extLst>
                  <a:ext uri="{FF2B5EF4-FFF2-40B4-BE49-F238E27FC236}">
                    <a16:creationId xmlns:a16="http://schemas.microsoft.com/office/drawing/2014/main" id="{08446555-135A-4663-BD62-96B057F06A0E}"/>
                  </a:ext>
                </a:extLst>
              </p:cNvPr>
              <p:cNvSpPr>
                <a:spLocks/>
              </p:cNvSpPr>
              <p:nvPr/>
            </p:nvSpPr>
            <p:spPr bwMode="auto">
              <a:xfrm>
                <a:off x="1495" y="3634"/>
                <a:ext cx="34" cy="17"/>
              </a:xfrm>
              <a:custGeom>
                <a:avLst/>
                <a:gdLst>
                  <a:gd name="T0" fmla="*/ 0 w 34"/>
                  <a:gd name="T1" fmla="*/ 17 h 17"/>
                  <a:gd name="T2" fmla="*/ 9 w 34"/>
                  <a:gd name="T3" fmla="*/ 9 h 17"/>
                  <a:gd name="T4" fmla="*/ 25 w 34"/>
                  <a:gd name="T5" fmla="*/ 9 h 17"/>
                  <a:gd name="T6" fmla="*/ 34 w 34"/>
                  <a:gd name="T7" fmla="*/ 9 h 17"/>
                  <a:gd name="T8" fmla="*/ 17 w 34"/>
                  <a:gd name="T9" fmla="*/ 0 h 17"/>
                  <a:gd name="T10" fmla="*/ 0 w 34"/>
                  <a:gd name="T11" fmla="*/ 0 h 17"/>
                  <a:gd name="T12" fmla="*/ 0 w 3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4" h="17">
                    <a:moveTo>
                      <a:pt x="0" y="17"/>
                    </a:moveTo>
                    <a:lnTo>
                      <a:pt x="9" y="9"/>
                    </a:lnTo>
                    <a:lnTo>
                      <a:pt x="25" y="9"/>
                    </a:lnTo>
                    <a:lnTo>
                      <a:pt x="34" y="9"/>
                    </a:lnTo>
                    <a:lnTo>
                      <a:pt x="17" y="0"/>
                    </a:lnTo>
                    <a:lnTo>
                      <a:pt x="0" y="0"/>
                    </a:lnTo>
                    <a:lnTo>
                      <a:pt x="0" y="17"/>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27" name="Freeform 30">
                <a:extLst>
                  <a:ext uri="{FF2B5EF4-FFF2-40B4-BE49-F238E27FC236}">
                    <a16:creationId xmlns:a16="http://schemas.microsoft.com/office/drawing/2014/main" id="{82D0D36F-8909-4934-8C65-E23FF68C4CC0}"/>
                  </a:ext>
                </a:extLst>
              </p:cNvPr>
              <p:cNvSpPr>
                <a:spLocks/>
              </p:cNvSpPr>
              <p:nvPr/>
            </p:nvSpPr>
            <p:spPr bwMode="auto">
              <a:xfrm>
                <a:off x="1495" y="3592"/>
                <a:ext cx="34" cy="25"/>
              </a:xfrm>
              <a:custGeom>
                <a:avLst/>
                <a:gdLst>
                  <a:gd name="T0" fmla="*/ 0 w 34"/>
                  <a:gd name="T1" fmla="*/ 0 h 25"/>
                  <a:gd name="T2" fmla="*/ 9 w 34"/>
                  <a:gd name="T3" fmla="*/ 9 h 25"/>
                  <a:gd name="T4" fmla="*/ 25 w 34"/>
                  <a:gd name="T5" fmla="*/ 9 h 25"/>
                  <a:gd name="T6" fmla="*/ 34 w 34"/>
                  <a:gd name="T7" fmla="*/ 9 h 25"/>
                  <a:gd name="T8" fmla="*/ 17 w 34"/>
                  <a:gd name="T9" fmla="*/ 25 h 25"/>
                  <a:gd name="T10" fmla="*/ 0 w 34"/>
                  <a:gd name="T11" fmla="*/ 17 h 25"/>
                  <a:gd name="T12" fmla="*/ 0 w 34"/>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4" h="25">
                    <a:moveTo>
                      <a:pt x="0" y="0"/>
                    </a:moveTo>
                    <a:lnTo>
                      <a:pt x="9" y="9"/>
                    </a:lnTo>
                    <a:lnTo>
                      <a:pt x="25" y="9"/>
                    </a:lnTo>
                    <a:lnTo>
                      <a:pt x="34" y="9"/>
                    </a:lnTo>
                    <a:lnTo>
                      <a:pt x="17" y="25"/>
                    </a:lnTo>
                    <a:lnTo>
                      <a:pt x="0" y="17"/>
                    </a:lnTo>
                    <a:lnTo>
                      <a:pt x="0" y="0"/>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28" name="Freeform 31">
                <a:extLst>
                  <a:ext uri="{FF2B5EF4-FFF2-40B4-BE49-F238E27FC236}">
                    <a16:creationId xmlns:a16="http://schemas.microsoft.com/office/drawing/2014/main" id="{116327ED-7CA7-40F5-B0DD-E696777F47BE}"/>
                  </a:ext>
                </a:extLst>
              </p:cNvPr>
              <p:cNvSpPr>
                <a:spLocks/>
              </p:cNvSpPr>
              <p:nvPr/>
            </p:nvSpPr>
            <p:spPr bwMode="auto">
              <a:xfrm>
                <a:off x="1495" y="3592"/>
                <a:ext cx="34" cy="25"/>
              </a:xfrm>
              <a:custGeom>
                <a:avLst/>
                <a:gdLst>
                  <a:gd name="T0" fmla="*/ 0 w 34"/>
                  <a:gd name="T1" fmla="*/ 0 h 25"/>
                  <a:gd name="T2" fmla="*/ 9 w 34"/>
                  <a:gd name="T3" fmla="*/ 9 h 25"/>
                  <a:gd name="T4" fmla="*/ 25 w 34"/>
                  <a:gd name="T5" fmla="*/ 9 h 25"/>
                  <a:gd name="T6" fmla="*/ 34 w 34"/>
                  <a:gd name="T7" fmla="*/ 9 h 25"/>
                  <a:gd name="T8" fmla="*/ 17 w 34"/>
                  <a:gd name="T9" fmla="*/ 25 h 25"/>
                  <a:gd name="T10" fmla="*/ 0 w 34"/>
                  <a:gd name="T11" fmla="*/ 17 h 25"/>
                  <a:gd name="T12" fmla="*/ 0 w 34"/>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4" h="25">
                    <a:moveTo>
                      <a:pt x="0" y="0"/>
                    </a:moveTo>
                    <a:lnTo>
                      <a:pt x="9" y="9"/>
                    </a:lnTo>
                    <a:lnTo>
                      <a:pt x="25" y="9"/>
                    </a:lnTo>
                    <a:lnTo>
                      <a:pt x="34" y="9"/>
                    </a:lnTo>
                    <a:lnTo>
                      <a:pt x="17" y="25"/>
                    </a:lnTo>
                    <a:lnTo>
                      <a:pt x="0" y="17"/>
                    </a:lnTo>
                    <a:lnTo>
                      <a:pt x="0" y="0"/>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29" name="Freeform 32">
                <a:extLst>
                  <a:ext uri="{FF2B5EF4-FFF2-40B4-BE49-F238E27FC236}">
                    <a16:creationId xmlns:a16="http://schemas.microsoft.com/office/drawing/2014/main" id="{D2B7A8B7-C138-43D1-A473-8EC0A3D36CCC}"/>
                  </a:ext>
                </a:extLst>
              </p:cNvPr>
              <p:cNvSpPr>
                <a:spLocks/>
              </p:cNvSpPr>
              <p:nvPr/>
            </p:nvSpPr>
            <p:spPr bwMode="auto">
              <a:xfrm>
                <a:off x="1554" y="3584"/>
                <a:ext cx="345" cy="126"/>
              </a:xfrm>
              <a:custGeom>
                <a:avLst/>
                <a:gdLst>
                  <a:gd name="T0" fmla="*/ 0 w 345"/>
                  <a:gd name="T1" fmla="*/ 17 h 126"/>
                  <a:gd name="T2" fmla="*/ 34 w 345"/>
                  <a:gd name="T3" fmla="*/ 17 h 126"/>
                  <a:gd name="T4" fmla="*/ 34 w 345"/>
                  <a:gd name="T5" fmla="*/ 0 h 126"/>
                  <a:gd name="T6" fmla="*/ 59 w 345"/>
                  <a:gd name="T7" fmla="*/ 0 h 126"/>
                  <a:gd name="T8" fmla="*/ 59 w 345"/>
                  <a:gd name="T9" fmla="*/ 17 h 126"/>
                  <a:gd name="T10" fmla="*/ 67 w 345"/>
                  <a:gd name="T11" fmla="*/ 17 h 126"/>
                  <a:gd name="T12" fmla="*/ 67 w 345"/>
                  <a:gd name="T13" fmla="*/ 0 h 126"/>
                  <a:gd name="T14" fmla="*/ 93 w 345"/>
                  <a:gd name="T15" fmla="*/ 0 h 126"/>
                  <a:gd name="T16" fmla="*/ 93 w 345"/>
                  <a:gd name="T17" fmla="*/ 17 h 126"/>
                  <a:gd name="T18" fmla="*/ 345 w 345"/>
                  <a:gd name="T19" fmla="*/ 17 h 126"/>
                  <a:gd name="T20" fmla="*/ 345 w 345"/>
                  <a:gd name="T21" fmla="*/ 50 h 126"/>
                  <a:gd name="T22" fmla="*/ 295 w 345"/>
                  <a:gd name="T23" fmla="*/ 50 h 126"/>
                  <a:gd name="T24" fmla="*/ 295 w 345"/>
                  <a:gd name="T25" fmla="*/ 67 h 126"/>
                  <a:gd name="T26" fmla="*/ 328 w 345"/>
                  <a:gd name="T27" fmla="*/ 67 h 126"/>
                  <a:gd name="T28" fmla="*/ 328 w 345"/>
                  <a:gd name="T29" fmla="*/ 84 h 126"/>
                  <a:gd name="T30" fmla="*/ 295 w 345"/>
                  <a:gd name="T31" fmla="*/ 84 h 126"/>
                  <a:gd name="T32" fmla="*/ 295 w 345"/>
                  <a:gd name="T33" fmla="*/ 101 h 126"/>
                  <a:gd name="T34" fmla="*/ 328 w 345"/>
                  <a:gd name="T35" fmla="*/ 101 h 126"/>
                  <a:gd name="T36" fmla="*/ 328 w 345"/>
                  <a:gd name="T37" fmla="*/ 126 h 126"/>
                  <a:gd name="T38" fmla="*/ 269 w 345"/>
                  <a:gd name="T39" fmla="*/ 126 h 126"/>
                  <a:gd name="T40" fmla="*/ 269 w 345"/>
                  <a:gd name="T41" fmla="*/ 50 h 126"/>
                  <a:gd name="T42" fmla="*/ 93 w 345"/>
                  <a:gd name="T43" fmla="*/ 50 h 126"/>
                  <a:gd name="T44" fmla="*/ 93 w 345"/>
                  <a:gd name="T45" fmla="*/ 75 h 126"/>
                  <a:gd name="T46" fmla="*/ 67 w 345"/>
                  <a:gd name="T47" fmla="*/ 75 h 126"/>
                  <a:gd name="T48" fmla="*/ 67 w 345"/>
                  <a:gd name="T49" fmla="*/ 50 h 126"/>
                  <a:gd name="T50" fmla="*/ 59 w 345"/>
                  <a:gd name="T51" fmla="*/ 50 h 126"/>
                  <a:gd name="T52" fmla="*/ 59 w 345"/>
                  <a:gd name="T53" fmla="*/ 75 h 126"/>
                  <a:gd name="T54" fmla="*/ 34 w 345"/>
                  <a:gd name="T55" fmla="*/ 75 h 126"/>
                  <a:gd name="T56" fmla="*/ 34 w 345"/>
                  <a:gd name="T57" fmla="*/ 50 h 126"/>
                  <a:gd name="T58" fmla="*/ 0 w 345"/>
                  <a:gd name="T59" fmla="*/ 50 h 126"/>
                  <a:gd name="T60" fmla="*/ 0 w 345"/>
                  <a:gd name="T61" fmla="*/ 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126">
                    <a:moveTo>
                      <a:pt x="0" y="17"/>
                    </a:moveTo>
                    <a:lnTo>
                      <a:pt x="34" y="17"/>
                    </a:lnTo>
                    <a:lnTo>
                      <a:pt x="34" y="0"/>
                    </a:lnTo>
                    <a:lnTo>
                      <a:pt x="59" y="0"/>
                    </a:lnTo>
                    <a:lnTo>
                      <a:pt x="59" y="17"/>
                    </a:lnTo>
                    <a:lnTo>
                      <a:pt x="67" y="17"/>
                    </a:lnTo>
                    <a:lnTo>
                      <a:pt x="67" y="0"/>
                    </a:lnTo>
                    <a:lnTo>
                      <a:pt x="93" y="0"/>
                    </a:lnTo>
                    <a:lnTo>
                      <a:pt x="93" y="17"/>
                    </a:lnTo>
                    <a:lnTo>
                      <a:pt x="345" y="17"/>
                    </a:lnTo>
                    <a:lnTo>
                      <a:pt x="345" y="50"/>
                    </a:lnTo>
                    <a:lnTo>
                      <a:pt x="295" y="50"/>
                    </a:lnTo>
                    <a:lnTo>
                      <a:pt x="295" y="67"/>
                    </a:lnTo>
                    <a:lnTo>
                      <a:pt x="328" y="67"/>
                    </a:lnTo>
                    <a:lnTo>
                      <a:pt x="328" y="84"/>
                    </a:lnTo>
                    <a:lnTo>
                      <a:pt x="295" y="84"/>
                    </a:lnTo>
                    <a:lnTo>
                      <a:pt x="295" y="101"/>
                    </a:lnTo>
                    <a:lnTo>
                      <a:pt x="328" y="101"/>
                    </a:lnTo>
                    <a:lnTo>
                      <a:pt x="328" y="126"/>
                    </a:lnTo>
                    <a:lnTo>
                      <a:pt x="269" y="126"/>
                    </a:lnTo>
                    <a:lnTo>
                      <a:pt x="269" y="50"/>
                    </a:lnTo>
                    <a:lnTo>
                      <a:pt x="93" y="50"/>
                    </a:lnTo>
                    <a:lnTo>
                      <a:pt x="93" y="75"/>
                    </a:lnTo>
                    <a:lnTo>
                      <a:pt x="67" y="75"/>
                    </a:lnTo>
                    <a:lnTo>
                      <a:pt x="67" y="50"/>
                    </a:lnTo>
                    <a:lnTo>
                      <a:pt x="59" y="50"/>
                    </a:lnTo>
                    <a:lnTo>
                      <a:pt x="59" y="75"/>
                    </a:lnTo>
                    <a:lnTo>
                      <a:pt x="34" y="75"/>
                    </a:lnTo>
                    <a:lnTo>
                      <a:pt x="34" y="50"/>
                    </a:lnTo>
                    <a:lnTo>
                      <a:pt x="0" y="50"/>
                    </a:lnTo>
                    <a:lnTo>
                      <a:pt x="0" y="17"/>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30" name="Freeform 33">
                <a:extLst>
                  <a:ext uri="{FF2B5EF4-FFF2-40B4-BE49-F238E27FC236}">
                    <a16:creationId xmlns:a16="http://schemas.microsoft.com/office/drawing/2014/main" id="{B5794FBA-6698-4D87-803A-350C96EAA3E1}"/>
                  </a:ext>
                </a:extLst>
              </p:cNvPr>
              <p:cNvSpPr>
                <a:spLocks/>
              </p:cNvSpPr>
              <p:nvPr/>
            </p:nvSpPr>
            <p:spPr bwMode="auto">
              <a:xfrm>
                <a:off x="1554" y="3584"/>
                <a:ext cx="345" cy="126"/>
              </a:xfrm>
              <a:custGeom>
                <a:avLst/>
                <a:gdLst>
                  <a:gd name="T0" fmla="*/ 0 w 345"/>
                  <a:gd name="T1" fmla="*/ 17 h 126"/>
                  <a:gd name="T2" fmla="*/ 34 w 345"/>
                  <a:gd name="T3" fmla="*/ 17 h 126"/>
                  <a:gd name="T4" fmla="*/ 34 w 345"/>
                  <a:gd name="T5" fmla="*/ 0 h 126"/>
                  <a:gd name="T6" fmla="*/ 59 w 345"/>
                  <a:gd name="T7" fmla="*/ 0 h 126"/>
                  <a:gd name="T8" fmla="*/ 59 w 345"/>
                  <a:gd name="T9" fmla="*/ 17 h 126"/>
                  <a:gd name="T10" fmla="*/ 67 w 345"/>
                  <a:gd name="T11" fmla="*/ 17 h 126"/>
                  <a:gd name="T12" fmla="*/ 67 w 345"/>
                  <a:gd name="T13" fmla="*/ 0 h 126"/>
                  <a:gd name="T14" fmla="*/ 93 w 345"/>
                  <a:gd name="T15" fmla="*/ 0 h 126"/>
                  <a:gd name="T16" fmla="*/ 93 w 345"/>
                  <a:gd name="T17" fmla="*/ 17 h 126"/>
                  <a:gd name="T18" fmla="*/ 345 w 345"/>
                  <a:gd name="T19" fmla="*/ 17 h 126"/>
                  <a:gd name="T20" fmla="*/ 345 w 345"/>
                  <a:gd name="T21" fmla="*/ 50 h 126"/>
                  <a:gd name="T22" fmla="*/ 295 w 345"/>
                  <a:gd name="T23" fmla="*/ 50 h 126"/>
                  <a:gd name="T24" fmla="*/ 295 w 345"/>
                  <a:gd name="T25" fmla="*/ 67 h 126"/>
                  <a:gd name="T26" fmla="*/ 328 w 345"/>
                  <a:gd name="T27" fmla="*/ 67 h 126"/>
                  <a:gd name="T28" fmla="*/ 328 w 345"/>
                  <a:gd name="T29" fmla="*/ 84 h 126"/>
                  <a:gd name="T30" fmla="*/ 295 w 345"/>
                  <a:gd name="T31" fmla="*/ 84 h 126"/>
                  <a:gd name="T32" fmla="*/ 295 w 345"/>
                  <a:gd name="T33" fmla="*/ 101 h 126"/>
                  <a:gd name="T34" fmla="*/ 328 w 345"/>
                  <a:gd name="T35" fmla="*/ 101 h 126"/>
                  <a:gd name="T36" fmla="*/ 328 w 345"/>
                  <a:gd name="T37" fmla="*/ 126 h 126"/>
                  <a:gd name="T38" fmla="*/ 269 w 345"/>
                  <a:gd name="T39" fmla="*/ 126 h 126"/>
                  <a:gd name="T40" fmla="*/ 269 w 345"/>
                  <a:gd name="T41" fmla="*/ 50 h 126"/>
                  <a:gd name="T42" fmla="*/ 93 w 345"/>
                  <a:gd name="T43" fmla="*/ 50 h 126"/>
                  <a:gd name="T44" fmla="*/ 93 w 345"/>
                  <a:gd name="T45" fmla="*/ 75 h 126"/>
                  <a:gd name="T46" fmla="*/ 67 w 345"/>
                  <a:gd name="T47" fmla="*/ 75 h 126"/>
                  <a:gd name="T48" fmla="*/ 67 w 345"/>
                  <a:gd name="T49" fmla="*/ 50 h 126"/>
                  <a:gd name="T50" fmla="*/ 59 w 345"/>
                  <a:gd name="T51" fmla="*/ 50 h 126"/>
                  <a:gd name="T52" fmla="*/ 59 w 345"/>
                  <a:gd name="T53" fmla="*/ 75 h 126"/>
                  <a:gd name="T54" fmla="*/ 34 w 345"/>
                  <a:gd name="T55" fmla="*/ 75 h 126"/>
                  <a:gd name="T56" fmla="*/ 34 w 345"/>
                  <a:gd name="T57" fmla="*/ 50 h 126"/>
                  <a:gd name="T58" fmla="*/ 0 w 345"/>
                  <a:gd name="T59" fmla="*/ 50 h 126"/>
                  <a:gd name="T60" fmla="*/ 0 w 345"/>
                  <a:gd name="T61" fmla="*/ 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126">
                    <a:moveTo>
                      <a:pt x="0" y="17"/>
                    </a:moveTo>
                    <a:lnTo>
                      <a:pt x="34" y="17"/>
                    </a:lnTo>
                    <a:lnTo>
                      <a:pt x="34" y="0"/>
                    </a:lnTo>
                    <a:lnTo>
                      <a:pt x="59" y="0"/>
                    </a:lnTo>
                    <a:lnTo>
                      <a:pt x="59" y="17"/>
                    </a:lnTo>
                    <a:lnTo>
                      <a:pt x="67" y="17"/>
                    </a:lnTo>
                    <a:lnTo>
                      <a:pt x="67" y="0"/>
                    </a:lnTo>
                    <a:lnTo>
                      <a:pt x="93" y="0"/>
                    </a:lnTo>
                    <a:lnTo>
                      <a:pt x="93" y="17"/>
                    </a:lnTo>
                    <a:lnTo>
                      <a:pt x="345" y="17"/>
                    </a:lnTo>
                    <a:lnTo>
                      <a:pt x="345" y="50"/>
                    </a:lnTo>
                    <a:lnTo>
                      <a:pt x="295" y="50"/>
                    </a:lnTo>
                    <a:lnTo>
                      <a:pt x="295" y="67"/>
                    </a:lnTo>
                    <a:lnTo>
                      <a:pt x="328" y="67"/>
                    </a:lnTo>
                    <a:lnTo>
                      <a:pt x="328" y="84"/>
                    </a:lnTo>
                    <a:lnTo>
                      <a:pt x="295" y="84"/>
                    </a:lnTo>
                    <a:lnTo>
                      <a:pt x="295" y="101"/>
                    </a:lnTo>
                    <a:lnTo>
                      <a:pt x="328" y="101"/>
                    </a:lnTo>
                    <a:lnTo>
                      <a:pt x="328" y="126"/>
                    </a:lnTo>
                    <a:lnTo>
                      <a:pt x="269" y="126"/>
                    </a:lnTo>
                    <a:lnTo>
                      <a:pt x="269" y="50"/>
                    </a:lnTo>
                    <a:lnTo>
                      <a:pt x="93" y="50"/>
                    </a:lnTo>
                    <a:lnTo>
                      <a:pt x="93" y="75"/>
                    </a:lnTo>
                    <a:lnTo>
                      <a:pt x="67" y="75"/>
                    </a:lnTo>
                    <a:lnTo>
                      <a:pt x="67" y="50"/>
                    </a:lnTo>
                    <a:lnTo>
                      <a:pt x="59" y="50"/>
                    </a:lnTo>
                    <a:lnTo>
                      <a:pt x="59" y="75"/>
                    </a:lnTo>
                    <a:lnTo>
                      <a:pt x="34" y="75"/>
                    </a:lnTo>
                    <a:lnTo>
                      <a:pt x="34" y="50"/>
                    </a:lnTo>
                    <a:lnTo>
                      <a:pt x="0" y="50"/>
                    </a:lnTo>
                    <a:lnTo>
                      <a:pt x="0" y="17"/>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31" name="Freeform 34">
                <a:extLst>
                  <a:ext uri="{FF2B5EF4-FFF2-40B4-BE49-F238E27FC236}">
                    <a16:creationId xmlns:a16="http://schemas.microsoft.com/office/drawing/2014/main" id="{E820F9B8-FC31-47FA-AC6E-B346D723F6D5}"/>
                  </a:ext>
                </a:extLst>
              </p:cNvPr>
              <p:cNvSpPr>
                <a:spLocks/>
              </p:cNvSpPr>
              <p:nvPr/>
            </p:nvSpPr>
            <p:spPr bwMode="auto">
              <a:xfrm>
                <a:off x="1554" y="3584"/>
                <a:ext cx="345" cy="126"/>
              </a:xfrm>
              <a:custGeom>
                <a:avLst/>
                <a:gdLst>
                  <a:gd name="T0" fmla="*/ 0 w 345"/>
                  <a:gd name="T1" fmla="*/ 17 h 126"/>
                  <a:gd name="T2" fmla="*/ 34 w 345"/>
                  <a:gd name="T3" fmla="*/ 17 h 126"/>
                  <a:gd name="T4" fmla="*/ 34 w 345"/>
                  <a:gd name="T5" fmla="*/ 0 h 126"/>
                  <a:gd name="T6" fmla="*/ 59 w 345"/>
                  <a:gd name="T7" fmla="*/ 0 h 126"/>
                  <a:gd name="T8" fmla="*/ 59 w 345"/>
                  <a:gd name="T9" fmla="*/ 17 h 126"/>
                  <a:gd name="T10" fmla="*/ 67 w 345"/>
                  <a:gd name="T11" fmla="*/ 17 h 126"/>
                  <a:gd name="T12" fmla="*/ 67 w 345"/>
                  <a:gd name="T13" fmla="*/ 0 h 126"/>
                  <a:gd name="T14" fmla="*/ 93 w 345"/>
                  <a:gd name="T15" fmla="*/ 0 h 126"/>
                  <a:gd name="T16" fmla="*/ 93 w 345"/>
                  <a:gd name="T17" fmla="*/ 17 h 126"/>
                  <a:gd name="T18" fmla="*/ 345 w 345"/>
                  <a:gd name="T19" fmla="*/ 17 h 126"/>
                  <a:gd name="T20" fmla="*/ 345 w 345"/>
                  <a:gd name="T21" fmla="*/ 50 h 126"/>
                  <a:gd name="T22" fmla="*/ 295 w 345"/>
                  <a:gd name="T23" fmla="*/ 50 h 126"/>
                  <a:gd name="T24" fmla="*/ 295 w 345"/>
                  <a:gd name="T25" fmla="*/ 67 h 126"/>
                  <a:gd name="T26" fmla="*/ 328 w 345"/>
                  <a:gd name="T27" fmla="*/ 67 h 126"/>
                  <a:gd name="T28" fmla="*/ 328 w 345"/>
                  <a:gd name="T29" fmla="*/ 84 h 126"/>
                  <a:gd name="T30" fmla="*/ 295 w 345"/>
                  <a:gd name="T31" fmla="*/ 84 h 126"/>
                  <a:gd name="T32" fmla="*/ 295 w 345"/>
                  <a:gd name="T33" fmla="*/ 101 h 126"/>
                  <a:gd name="T34" fmla="*/ 328 w 345"/>
                  <a:gd name="T35" fmla="*/ 101 h 126"/>
                  <a:gd name="T36" fmla="*/ 328 w 345"/>
                  <a:gd name="T37" fmla="*/ 126 h 126"/>
                  <a:gd name="T38" fmla="*/ 269 w 345"/>
                  <a:gd name="T39" fmla="*/ 126 h 126"/>
                  <a:gd name="T40" fmla="*/ 269 w 345"/>
                  <a:gd name="T41" fmla="*/ 50 h 126"/>
                  <a:gd name="T42" fmla="*/ 93 w 345"/>
                  <a:gd name="T43" fmla="*/ 50 h 126"/>
                  <a:gd name="T44" fmla="*/ 93 w 345"/>
                  <a:gd name="T45" fmla="*/ 75 h 126"/>
                  <a:gd name="T46" fmla="*/ 67 w 345"/>
                  <a:gd name="T47" fmla="*/ 75 h 126"/>
                  <a:gd name="T48" fmla="*/ 67 w 345"/>
                  <a:gd name="T49" fmla="*/ 50 h 126"/>
                  <a:gd name="T50" fmla="*/ 59 w 345"/>
                  <a:gd name="T51" fmla="*/ 50 h 126"/>
                  <a:gd name="T52" fmla="*/ 59 w 345"/>
                  <a:gd name="T53" fmla="*/ 75 h 126"/>
                  <a:gd name="T54" fmla="*/ 34 w 345"/>
                  <a:gd name="T55" fmla="*/ 75 h 126"/>
                  <a:gd name="T56" fmla="*/ 34 w 345"/>
                  <a:gd name="T57" fmla="*/ 50 h 126"/>
                  <a:gd name="T58" fmla="*/ 0 w 345"/>
                  <a:gd name="T59" fmla="*/ 5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126">
                    <a:moveTo>
                      <a:pt x="0" y="17"/>
                    </a:moveTo>
                    <a:lnTo>
                      <a:pt x="34" y="17"/>
                    </a:lnTo>
                    <a:lnTo>
                      <a:pt x="34" y="0"/>
                    </a:lnTo>
                    <a:lnTo>
                      <a:pt x="59" y="0"/>
                    </a:lnTo>
                    <a:lnTo>
                      <a:pt x="59" y="17"/>
                    </a:lnTo>
                    <a:lnTo>
                      <a:pt x="67" y="17"/>
                    </a:lnTo>
                    <a:lnTo>
                      <a:pt x="67" y="0"/>
                    </a:lnTo>
                    <a:lnTo>
                      <a:pt x="93" y="0"/>
                    </a:lnTo>
                    <a:lnTo>
                      <a:pt x="93" y="17"/>
                    </a:lnTo>
                    <a:lnTo>
                      <a:pt x="345" y="17"/>
                    </a:lnTo>
                    <a:lnTo>
                      <a:pt x="345" y="50"/>
                    </a:lnTo>
                    <a:lnTo>
                      <a:pt x="295" y="50"/>
                    </a:lnTo>
                    <a:lnTo>
                      <a:pt x="295" y="67"/>
                    </a:lnTo>
                    <a:lnTo>
                      <a:pt x="328" y="67"/>
                    </a:lnTo>
                    <a:lnTo>
                      <a:pt x="328" y="84"/>
                    </a:lnTo>
                    <a:lnTo>
                      <a:pt x="295" y="84"/>
                    </a:lnTo>
                    <a:lnTo>
                      <a:pt x="295" y="101"/>
                    </a:lnTo>
                    <a:lnTo>
                      <a:pt x="328" y="101"/>
                    </a:lnTo>
                    <a:lnTo>
                      <a:pt x="328" y="126"/>
                    </a:lnTo>
                    <a:lnTo>
                      <a:pt x="269" y="126"/>
                    </a:lnTo>
                    <a:lnTo>
                      <a:pt x="269" y="50"/>
                    </a:lnTo>
                    <a:lnTo>
                      <a:pt x="93" y="50"/>
                    </a:lnTo>
                    <a:lnTo>
                      <a:pt x="93" y="75"/>
                    </a:lnTo>
                    <a:lnTo>
                      <a:pt x="67" y="75"/>
                    </a:lnTo>
                    <a:lnTo>
                      <a:pt x="67" y="50"/>
                    </a:lnTo>
                    <a:lnTo>
                      <a:pt x="59" y="50"/>
                    </a:lnTo>
                    <a:lnTo>
                      <a:pt x="59" y="75"/>
                    </a:lnTo>
                    <a:lnTo>
                      <a:pt x="34" y="75"/>
                    </a:lnTo>
                    <a:lnTo>
                      <a:pt x="34" y="50"/>
                    </a:lnTo>
                    <a:lnTo>
                      <a:pt x="0" y="50"/>
                    </a:lnTo>
                  </a:path>
                </a:pathLst>
              </a:custGeom>
              <a:noFill/>
              <a:ln w="0">
                <a:solidFill>
                  <a:srgbClr val="494936"/>
                </a:solidFill>
                <a:prstDash val="solid"/>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32" name="Oval 35">
                <a:extLst>
                  <a:ext uri="{FF2B5EF4-FFF2-40B4-BE49-F238E27FC236}">
                    <a16:creationId xmlns:a16="http://schemas.microsoft.com/office/drawing/2014/main" id="{0D4785D2-8956-4EFD-90D5-83EC2B23CC23}"/>
                  </a:ext>
                </a:extLst>
              </p:cNvPr>
              <p:cNvSpPr>
                <a:spLocks noChangeArrowheads="1"/>
              </p:cNvSpPr>
              <p:nvPr/>
            </p:nvSpPr>
            <p:spPr bwMode="auto">
              <a:xfrm>
                <a:off x="1478" y="3533"/>
                <a:ext cx="68" cy="68"/>
              </a:xfrm>
              <a:prstGeom prst="ellipse">
                <a:avLst/>
              </a:pr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33" name="Oval 36">
                <a:extLst>
                  <a:ext uri="{FF2B5EF4-FFF2-40B4-BE49-F238E27FC236}">
                    <a16:creationId xmlns:a16="http://schemas.microsoft.com/office/drawing/2014/main" id="{8230CCA8-6800-4B2F-94A2-B093A6B5E544}"/>
                  </a:ext>
                </a:extLst>
              </p:cNvPr>
              <p:cNvSpPr>
                <a:spLocks noChangeArrowheads="1"/>
              </p:cNvSpPr>
              <p:nvPr/>
            </p:nvSpPr>
            <p:spPr bwMode="auto">
              <a:xfrm>
                <a:off x="1478" y="3643"/>
                <a:ext cx="68" cy="67"/>
              </a:xfrm>
              <a:prstGeom prst="ellipse">
                <a:avLst/>
              </a:pr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34" name="Oval 37">
                <a:extLst>
                  <a:ext uri="{FF2B5EF4-FFF2-40B4-BE49-F238E27FC236}">
                    <a16:creationId xmlns:a16="http://schemas.microsoft.com/office/drawing/2014/main" id="{9E1F1558-4C3F-4491-B31F-14D79DC2ED75}"/>
                  </a:ext>
                </a:extLst>
              </p:cNvPr>
              <p:cNvSpPr>
                <a:spLocks noChangeArrowheads="1"/>
              </p:cNvSpPr>
              <p:nvPr/>
            </p:nvSpPr>
            <p:spPr bwMode="auto">
              <a:xfrm>
                <a:off x="1428" y="3592"/>
                <a:ext cx="50" cy="59"/>
              </a:xfrm>
              <a:prstGeom prst="ellipse">
                <a:avLst/>
              </a:pr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35" name="Arc 38">
                <a:extLst>
                  <a:ext uri="{FF2B5EF4-FFF2-40B4-BE49-F238E27FC236}">
                    <a16:creationId xmlns:a16="http://schemas.microsoft.com/office/drawing/2014/main" id="{D7E3DB78-972E-4E6A-BDD1-37AF077CD160}"/>
                  </a:ext>
                </a:extLst>
              </p:cNvPr>
              <p:cNvSpPr>
                <a:spLocks/>
              </p:cNvSpPr>
              <p:nvPr/>
            </p:nvSpPr>
            <p:spPr bwMode="auto">
              <a:xfrm>
                <a:off x="1411" y="3575"/>
                <a:ext cx="55" cy="93"/>
              </a:xfrm>
              <a:custGeom>
                <a:avLst/>
                <a:gdLst>
                  <a:gd name="G0" fmla="+- 21600 0 0"/>
                  <a:gd name="G1" fmla="+- 21600 0 0"/>
                  <a:gd name="G2" fmla="+- 21600 0 0"/>
                  <a:gd name="T0" fmla="*/ 28311 w 28311"/>
                  <a:gd name="T1" fmla="*/ 42131 h 43200"/>
                  <a:gd name="T2" fmla="*/ 28292 w 28311"/>
                  <a:gd name="T3" fmla="*/ 1063 h 43200"/>
                  <a:gd name="T4" fmla="*/ 21600 w 28311"/>
                  <a:gd name="T5" fmla="*/ 21600 h 43200"/>
                </a:gdLst>
                <a:ahLst/>
                <a:cxnLst>
                  <a:cxn ang="0">
                    <a:pos x="T0" y="T1"/>
                  </a:cxn>
                  <a:cxn ang="0">
                    <a:pos x="T2" y="T3"/>
                  </a:cxn>
                  <a:cxn ang="0">
                    <a:pos x="T4" y="T5"/>
                  </a:cxn>
                </a:cxnLst>
                <a:rect l="0" t="0" r="r" b="b"/>
                <a:pathLst>
                  <a:path w="28311" h="43200" fill="none" extrusionOk="0">
                    <a:moveTo>
                      <a:pt x="28311" y="42131"/>
                    </a:moveTo>
                    <a:cubicBezTo>
                      <a:pt x="26144" y="42839"/>
                      <a:pt x="23879" y="43199"/>
                      <a:pt x="21600" y="43200"/>
                    </a:cubicBezTo>
                    <a:cubicBezTo>
                      <a:pt x="9670" y="43200"/>
                      <a:pt x="0" y="33529"/>
                      <a:pt x="0" y="21600"/>
                    </a:cubicBezTo>
                    <a:cubicBezTo>
                      <a:pt x="0" y="9670"/>
                      <a:pt x="9670" y="0"/>
                      <a:pt x="21600" y="0"/>
                    </a:cubicBezTo>
                    <a:cubicBezTo>
                      <a:pt x="23872" y="-1"/>
                      <a:pt x="26131" y="358"/>
                      <a:pt x="28292" y="1062"/>
                    </a:cubicBezTo>
                  </a:path>
                  <a:path w="28311" h="43200" stroke="0" extrusionOk="0">
                    <a:moveTo>
                      <a:pt x="28311" y="42131"/>
                    </a:moveTo>
                    <a:cubicBezTo>
                      <a:pt x="26144" y="42839"/>
                      <a:pt x="23879" y="43199"/>
                      <a:pt x="21600" y="43200"/>
                    </a:cubicBezTo>
                    <a:cubicBezTo>
                      <a:pt x="9670" y="43200"/>
                      <a:pt x="0" y="33529"/>
                      <a:pt x="0" y="21600"/>
                    </a:cubicBezTo>
                    <a:cubicBezTo>
                      <a:pt x="0" y="9670"/>
                      <a:pt x="9670" y="0"/>
                      <a:pt x="21600" y="0"/>
                    </a:cubicBezTo>
                    <a:cubicBezTo>
                      <a:pt x="23872" y="-1"/>
                      <a:pt x="26131" y="358"/>
                      <a:pt x="28292" y="1062"/>
                    </a:cubicBezTo>
                    <a:lnTo>
                      <a:pt x="21600" y="21600"/>
                    </a:lnTo>
                    <a:close/>
                  </a:path>
                </a:pathLst>
              </a:cu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36" name="Arc 39">
                <a:extLst>
                  <a:ext uri="{FF2B5EF4-FFF2-40B4-BE49-F238E27FC236}">
                    <a16:creationId xmlns:a16="http://schemas.microsoft.com/office/drawing/2014/main" id="{3A2889BB-0FDA-4097-984A-D92488DEDFE8}"/>
                  </a:ext>
                </a:extLst>
              </p:cNvPr>
              <p:cNvSpPr>
                <a:spLocks/>
              </p:cNvSpPr>
              <p:nvPr/>
            </p:nvSpPr>
            <p:spPr bwMode="auto">
              <a:xfrm>
                <a:off x="1462" y="3508"/>
                <a:ext cx="109" cy="96"/>
              </a:xfrm>
              <a:custGeom>
                <a:avLst/>
                <a:gdLst>
                  <a:gd name="G0" fmla="+- 21600 0 0"/>
                  <a:gd name="G1" fmla="+- 21600 0 0"/>
                  <a:gd name="G2" fmla="+- 21600 0 0"/>
                  <a:gd name="T0" fmla="*/ 623 w 43200"/>
                  <a:gd name="T1" fmla="*/ 26751 h 35253"/>
                  <a:gd name="T2" fmla="*/ 38338 w 43200"/>
                  <a:gd name="T3" fmla="*/ 35253 h 35253"/>
                  <a:gd name="T4" fmla="*/ 21600 w 43200"/>
                  <a:gd name="T5" fmla="*/ 21600 h 35253"/>
                </a:gdLst>
                <a:ahLst/>
                <a:cxnLst>
                  <a:cxn ang="0">
                    <a:pos x="T0" y="T1"/>
                  </a:cxn>
                  <a:cxn ang="0">
                    <a:pos x="T2" y="T3"/>
                  </a:cxn>
                  <a:cxn ang="0">
                    <a:pos x="T4" y="T5"/>
                  </a:cxn>
                </a:cxnLst>
                <a:rect l="0" t="0" r="r" b="b"/>
                <a:pathLst>
                  <a:path w="43200" h="35253" fill="none" extrusionOk="0">
                    <a:moveTo>
                      <a:pt x="623" y="26750"/>
                    </a:moveTo>
                    <a:cubicBezTo>
                      <a:pt x="209" y="25065"/>
                      <a:pt x="0" y="23335"/>
                      <a:pt x="0" y="21600"/>
                    </a:cubicBezTo>
                    <a:cubicBezTo>
                      <a:pt x="0" y="9670"/>
                      <a:pt x="9670" y="0"/>
                      <a:pt x="21600" y="0"/>
                    </a:cubicBezTo>
                    <a:cubicBezTo>
                      <a:pt x="33529" y="0"/>
                      <a:pt x="43200" y="9670"/>
                      <a:pt x="43200" y="21600"/>
                    </a:cubicBezTo>
                    <a:cubicBezTo>
                      <a:pt x="43200" y="26575"/>
                      <a:pt x="41482" y="31397"/>
                      <a:pt x="38337" y="35252"/>
                    </a:cubicBezTo>
                  </a:path>
                  <a:path w="43200" h="35253" stroke="0" extrusionOk="0">
                    <a:moveTo>
                      <a:pt x="623" y="26750"/>
                    </a:moveTo>
                    <a:cubicBezTo>
                      <a:pt x="209" y="25065"/>
                      <a:pt x="0" y="23335"/>
                      <a:pt x="0" y="21600"/>
                    </a:cubicBezTo>
                    <a:cubicBezTo>
                      <a:pt x="0" y="9670"/>
                      <a:pt x="9670" y="0"/>
                      <a:pt x="21600" y="0"/>
                    </a:cubicBezTo>
                    <a:cubicBezTo>
                      <a:pt x="33529" y="0"/>
                      <a:pt x="43200" y="9670"/>
                      <a:pt x="43200" y="21600"/>
                    </a:cubicBezTo>
                    <a:cubicBezTo>
                      <a:pt x="43200" y="26575"/>
                      <a:pt x="41482" y="31397"/>
                      <a:pt x="38337" y="35252"/>
                    </a:cubicBezTo>
                    <a:lnTo>
                      <a:pt x="21600" y="21600"/>
                    </a:lnTo>
                    <a:close/>
                  </a:path>
                </a:pathLst>
              </a:cu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37" name="Arc 40">
                <a:extLst>
                  <a:ext uri="{FF2B5EF4-FFF2-40B4-BE49-F238E27FC236}">
                    <a16:creationId xmlns:a16="http://schemas.microsoft.com/office/drawing/2014/main" id="{3EE9AE79-0178-4083-B31A-C1A741B99129}"/>
                  </a:ext>
                </a:extLst>
              </p:cNvPr>
              <p:cNvSpPr>
                <a:spLocks/>
              </p:cNvSpPr>
              <p:nvPr/>
            </p:nvSpPr>
            <p:spPr bwMode="auto">
              <a:xfrm>
                <a:off x="1462" y="3639"/>
                <a:ext cx="109" cy="96"/>
              </a:xfrm>
              <a:custGeom>
                <a:avLst/>
                <a:gdLst>
                  <a:gd name="G0" fmla="+- 21600 0 0"/>
                  <a:gd name="G1" fmla="+- 13392 0 0"/>
                  <a:gd name="G2" fmla="+- 21600 0 0"/>
                  <a:gd name="T0" fmla="*/ 38547 w 43200"/>
                  <a:gd name="T1" fmla="*/ 0 h 34992"/>
                  <a:gd name="T2" fmla="*/ 623 w 43200"/>
                  <a:gd name="T3" fmla="*/ 8241 h 34992"/>
                  <a:gd name="T4" fmla="*/ 21600 w 43200"/>
                  <a:gd name="T5" fmla="*/ 13392 h 34992"/>
                </a:gdLst>
                <a:ahLst/>
                <a:cxnLst>
                  <a:cxn ang="0">
                    <a:pos x="T0" y="T1"/>
                  </a:cxn>
                  <a:cxn ang="0">
                    <a:pos x="T2" y="T3"/>
                  </a:cxn>
                  <a:cxn ang="0">
                    <a:pos x="T4" y="T5"/>
                  </a:cxn>
                </a:cxnLst>
                <a:rect l="0" t="0" r="r" b="b"/>
                <a:pathLst>
                  <a:path w="43200" h="34992" fill="none" extrusionOk="0">
                    <a:moveTo>
                      <a:pt x="38547" y="-1"/>
                    </a:moveTo>
                    <a:cubicBezTo>
                      <a:pt x="41560" y="3813"/>
                      <a:pt x="43200" y="8531"/>
                      <a:pt x="43200" y="13392"/>
                    </a:cubicBezTo>
                    <a:cubicBezTo>
                      <a:pt x="43200" y="25321"/>
                      <a:pt x="33529" y="34992"/>
                      <a:pt x="21600" y="34992"/>
                    </a:cubicBezTo>
                    <a:cubicBezTo>
                      <a:pt x="9670" y="34992"/>
                      <a:pt x="0" y="25321"/>
                      <a:pt x="0" y="13392"/>
                    </a:cubicBezTo>
                    <a:cubicBezTo>
                      <a:pt x="-1" y="11656"/>
                      <a:pt x="209" y="9926"/>
                      <a:pt x="623" y="8241"/>
                    </a:cubicBezTo>
                  </a:path>
                  <a:path w="43200" h="34992" stroke="0" extrusionOk="0">
                    <a:moveTo>
                      <a:pt x="38547" y="-1"/>
                    </a:moveTo>
                    <a:cubicBezTo>
                      <a:pt x="41560" y="3813"/>
                      <a:pt x="43200" y="8531"/>
                      <a:pt x="43200" y="13392"/>
                    </a:cubicBezTo>
                    <a:cubicBezTo>
                      <a:pt x="43200" y="25321"/>
                      <a:pt x="33529" y="34992"/>
                      <a:pt x="21600" y="34992"/>
                    </a:cubicBezTo>
                    <a:cubicBezTo>
                      <a:pt x="9670" y="34992"/>
                      <a:pt x="0" y="25321"/>
                      <a:pt x="0" y="13392"/>
                    </a:cubicBezTo>
                    <a:cubicBezTo>
                      <a:pt x="-1" y="11656"/>
                      <a:pt x="209" y="9926"/>
                      <a:pt x="623" y="8241"/>
                    </a:cubicBezTo>
                    <a:lnTo>
                      <a:pt x="21600" y="13392"/>
                    </a:lnTo>
                    <a:close/>
                  </a:path>
                </a:pathLst>
              </a:cu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38" name="Arc 41">
                <a:extLst>
                  <a:ext uri="{FF2B5EF4-FFF2-40B4-BE49-F238E27FC236}">
                    <a16:creationId xmlns:a16="http://schemas.microsoft.com/office/drawing/2014/main" id="{0ED2A57E-D184-448C-ADC4-1589524EA54D}"/>
                  </a:ext>
                </a:extLst>
              </p:cNvPr>
              <p:cNvSpPr>
                <a:spLocks/>
              </p:cNvSpPr>
              <p:nvPr/>
            </p:nvSpPr>
            <p:spPr bwMode="auto">
              <a:xfrm>
                <a:off x="1470" y="3516"/>
                <a:ext cx="47" cy="51"/>
              </a:xfrm>
              <a:custGeom>
                <a:avLst/>
                <a:gdLst>
                  <a:gd name="G0" fmla="+- 21600 0 0"/>
                  <a:gd name="G1" fmla="+- 21600 0 0"/>
                  <a:gd name="G2" fmla="+- 21600 0 0"/>
                  <a:gd name="T0" fmla="*/ 0 w 21815"/>
                  <a:gd name="T1" fmla="*/ 21600 h 21600"/>
                  <a:gd name="T2" fmla="*/ 21815 w 21815"/>
                  <a:gd name="T3" fmla="*/ 1 h 21600"/>
                  <a:gd name="T4" fmla="*/ 21600 w 21815"/>
                  <a:gd name="T5" fmla="*/ 21600 h 21600"/>
                </a:gdLst>
                <a:ahLst/>
                <a:cxnLst>
                  <a:cxn ang="0">
                    <a:pos x="T0" y="T1"/>
                  </a:cxn>
                  <a:cxn ang="0">
                    <a:pos x="T2" y="T3"/>
                  </a:cxn>
                  <a:cxn ang="0">
                    <a:pos x="T4" y="T5"/>
                  </a:cxn>
                </a:cxnLst>
                <a:rect l="0" t="0" r="r" b="b"/>
                <a:pathLst>
                  <a:path w="21815" h="21600" fill="none" extrusionOk="0">
                    <a:moveTo>
                      <a:pt x="0" y="21600"/>
                    </a:moveTo>
                    <a:cubicBezTo>
                      <a:pt x="0" y="9670"/>
                      <a:pt x="9670" y="0"/>
                      <a:pt x="21600" y="0"/>
                    </a:cubicBezTo>
                    <a:cubicBezTo>
                      <a:pt x="21671" y="0"/>
                      <a:pt x="21743" y="0"/>
                      <a:pt x="21814" y="1"/>
                    </a:cubicBezTo>
                  </a:path>
                  <a:path w="21815" h="21600" stroke="0" extrusionOk="0">
                    <a:moveTo>
                      <a:pt x="0" y="21600"/>
                    </a:moveTo>
                    <a:cubicBezTo>
                      <a:pt x="0" y="9670"/>
                      <a:pt x="9670" y="0"/>
                      <a:pt x="21600" y="0"/>
                    </a:cubicBezTo>
                    <a:cubicBezTo>
                      <a:pt x="21671" y="0"/>
                      <a:pt x="21743" y="0"/>
                      <a:pt x="21814" y="1"/>
                    </a:cubicBezTo>
                    <a:lnTo>
                      <a:pt x="21600" y="21600"/>
                    </a:lnTo>
                    <a:close/>
                  </a:path>
                </a:pathLst>
              </a:custGeom>
              <a:noFill/>
              <a:ln w="0">
                <a:solidFill>
                  <a:srgbClr val="EDEDE7"/>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39" name="Arc 42">
                <a:extLst>
                  <a:ext uri="{FF2B5EF4-FFF2-40B4-BE49-F238E27FC236}">
                    <a16:creationId xmlns:a16="http://schemas.microsoft.com/office/drawing/2014/main" id="{0C5DFE6D-7138-43A4-B974-9CF0D6A2DE58}"/>
                  </a:ext>
                </a:extLst>
              </p:cNvPr>
              <p:cNvSpPr>
                <a:spLocks/>
              </p:cNvSpPr>
              <p:nvPr/>
            </p:nvSpPr>
            <p:spPr bwMode="auto">
              <a:xfrm>
                <a:off x="1471" y="3641"/>
                <a:ext cx="46" cy="40"/>
              </a:xfrm>
              <a:custGeom>
                <a:avLst/>
                <a:gdLst>
                  <a:gd name="G0" fmla="+- 21598 0 0"/>
                  <a:gd name="G1" fmla="+- 18567 0 0"/>
                  <a:gd name="G2" fmla="+- 21600 0 0"/>
                  <a:gd name="T0" fmla="*/ 0 w 21598"/>
                  <a:gd name="T1" fmla="*/ 18243 h 18567"/>
                  <a:gd name="T2" fmla="*/ 10560 w 21598"/>
                  <a:gd name="T3" fmla="*/ 0 h 18567"/>
                  <a:gd name="T4" fmla="*/ 21598 w 21598"/>
                  <a:gd name="T5" fmla="*/ 18567 h 18567"/>
                </a:gdLst>
                <a:ahLst/>
                <a:cxnLst>
                  <a:cxn ang="0">
                    <a:pos x="T0" y="T1"/>
                  </a:cxn>
                  <a:cxn ang="0">
                    <a:pos x="T2" y="T3"/>
                  </a:cxn>
                  <a:cxn ang="0">
                    <a:pos x="T4" y="T5"/>
                  </a:cxn>
                </a:cxnLst>
                <a:rect l="0" t="0" r="r" b="b"/>
                <a:pathLst>
                  <a:path w="21598" h="18567" fill="none" extrusionOk="0">
                    <a:moveTo>
                      <a:pt x="0" y="18243"/>
                    </a:moveTo>
                    <a:cubicBezTo>
                      <a:pt x="112" y="10740"/>
                      <a:pt x="4110" y="3834"/>
                      <a:pt x="10560" y="0"/>
                    </a:cubicBezTo>
                  </a:path>
                  <a:path w="21598" h="18567" stroke="0" extrusionOk="0">
                    <a:moveTo>
                      <a:pt x="0" y="18243"/>
                    </a:moveTo>
                    <a:cubicBezTo>
                      <a:pt x="112" y="10740"/>
                      <a:pt x="4110" y="3834"/>
                      <a:pt x="10560" y="0"/>
                    </a:cubicBezTo>
                    <a:lnTo>
                      <a:pt x="21598" y="18567"/>
                    </a:lnTo>
                    <a:close/>
                  </a:path>
                </a:pathLst>
              </a:custGeom>
              <a:noFill/>
              <a:ln w="0">
                <a:solidFill>
                  <a:srgbClr val="EDEDE7"/>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40" name="Arc 43">
                <a:extLst>
                  <a:ext uri="{FF2B5EF4-FFF2-40B4-BE49-F238E27FC236}">
                    <a16:creationId xmlns:a16="http://schemas.microsoft.com/office/drawing/2014/main" id="{CB8E1CC1-C4D1-4D38-8954-2AEEC46D85DF}"/>
                  </a:ext>
                </a:extLst>
              </p:cNvPr>
              <p:cNvSpPr>
                <a:spLocks/>
              </p:cNvSpPr>
              <p:nvPr/>
            </p:nvSpPr>
            <p:spPr bwMode="auto">
              <a:xfrm>
                <a:off x="1420" y="3585"/>
                <a:ext cx="33" cy="37"/>
              </a:xfrm>
              <a:custGeom>
                <a:avLst/>
                <a:gdLst>
                  <a:gd name="G0" fmla="+- 20971 0 0"/>
                  <a:gd name="G1" fmla="+- 21294 0 0"/>
                  <a:gd name="G2" fmla="+- 21600 0 0"/>
                  <a:gd name="T0" fmla="*/ 0 w 20971"/>
                  <a:gd name="T1" fmla="*/ 16120 h 21294"/>
                  <a:gd name="T2" fmla="*/ 17347 w 20971"/>
                  <a:gd name="T3" fmla="*/ 0 h 21294"/>
                  <a:gd name="T4" fmla="*/ 20971 w 20971"/>
                  <a:gd name="T5" fmla="*/ 21294 h 21294"/>
                </a:gdLst>
                <a:ahLst/>
                <a:cxnLst>
                  <a:cxn ang="0">
                    <a:pos x="T0" y="T1"/>
                  </a:cxn>
                  <a:cxn ang="0">
                    <a:pos x="T2" y="T3"/>
                  </a:cxn>
                  <a:cxn ang="0">
                    <a:pos x="T4" y="T5"/>
                  </a:cxn>
                </a:cxnLst>
                <a:rect l="0" t="0" r="r" b="b"/>
                <a:pathLst>
                  <a:path w="20971" h="21294" fill="none" extrusionOk="0">
                    <a:moveTo>
                      <a:pt x="-1" y="16119"/>
                    </a:moveTo>
                    <a:cubicBezTo>
                      <a:pt x="2059" y="7773"/>
                      <a:pt x="8871" y="1442"/>
                      <a:pt x="17347" y="0"/>
                    </a:cubicBezTo>
                  </a:path>
                  <a:path w="20971" h="21294" stroke="0" extrusionOk="0">
                    <a:moveTo>
                      <a:pt x="-1" y="16119"/>
                    </a:moveTo>
                    <a:cubicBezTo>
                      <a:pt x="2059" y="7773"/>
                      <a:pt x="8871" y="1442"/>
                      <a:pt x="17347" y="0"/>
                    </a:cubicBezTo>
                    <a:lnTo>
                      <a:pt x="20971" y="21294"/>
                    </a:lnTo>
                    <a:close/>
                  </a:path>
                </a:pathLst>
              </a:custGeom>
              <a:noFill/>
              <a:ln w="0">
                <a:solidFill>
                  <a:srgbClr val="EDEDE7"/>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41" name="Line 44">
                <a:extLst>
                  <a:ext uri="{FF2B5EF4-FFF2-40B4-BE49-F238E27FC236}">
                    <a16:creationId xmlns:a16="http://schemas.microsoft.com/office/drawing/2014/main" id="{0F9F3302-EFC1-4C8B-9108-40E7083AD3CD}"/>
                  </a:ext>
                </a:extLst>
              </p:cNvPr>
              <p:cNvSpPr>
                <a:spLocks noChangeShapeType="1"/>
              </p:cNvSpPr>
              <p:nvPr/>
            </p:nvSpPr>
            <p:spPr bwMode="auto">
              <a:xfrm flipH="1">
                <a:off x="1563" y="3609"/>
                <a:ext cx="328" cy="1"/>
              </a:xfrm>
              <a:prstGeom prst="line">
                <a:avLst/>
              </a:prstGeom>
              <a:noFill/>
              <a:ln w="0">
                <a:solidFill>
                  <a:srgbClr val="DBDBCE"/>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42" name="Line 45">
                <a:extLst>
                  <a:ext uri="{FF2B5EF4-FFF2-40B4-BE49-F238E27FC236}">
                    <a16:creationId xmlns:a16="http://schemas.microsoft.com/office/drawing/2014/main" id="{2353691F-3D74-4AE9-B02F-94BAC8BC522B}"/>
                  </a:ext>
                </a:extLst>
              </p:cNvPr>
              <p:cNvSpPr>
                <a:spLocks noChangeShapeType="1"/>
              </p:cNvSpPr>
              <p:nvPr/>
            </p:nvSpPr>
            <p:spPr bwMode="auto">
              <a:xfrm>
                <a:off x="1596" y="3592"/>
                <a:ext cx="1" cy="25"/>
              </a:xfrm>
              <a:prstGeom prst="line">
                <a:avLst/>
              </a:prstGeom>
              <a:noFill/>
              <a:ln w="0">
                <a:solidFill>
                  <a:srgbClr val="DBDBCE"/>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43" name="Line 46">
                <a:extLst>
                  <a:ext uri="{FF2B5EF4-FFF2-40B4-BE49-F238E27FC236}">
                    <a16:creationId xmlns:a16="http://schemas.microsoft.com/office/drawing/2014/main" id="{7C1C86C0-F0B3-47C8-B4DB-F9C8EDB59670}"/>
                  </a:ext>
                </a:extLst>
              </p:cNvPr>
              <p:cNvSpPr>
                <a:spLocks noChangeShapeType="1"/>
              </p:cNvSpPr>
              <p:nvPr/>
            </p:nvSpPr>
            <p:spPr bwMode="auto">
              <a:xfrm>
                <a:off x="1630" y="3592"/>
                <a:ext cx="1" cy="25"/>
              </a:xfrm>
              <a:prstGeom prst="line">
                <a:avLst/>
              </a:prstGeom>
              <a:noFill/>
              <a:ln w="0">
                <a:solidFill>
                  <a:srgbClr val="DBDBCE"/>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44" name="Line 47">
                <a:extLst>
                  <a:ext uri="{FF2B5EF4-FFF2-40B4-BE49-F238E27FC236}">
                    <a16:creationId xmlns:a16="http://schemas.microsoft.com/office/drawing/2014/main" id="{25F71204-53EB-491C-A78B-7996474DDDFA}"/>
                  </a:ext>
                </a:extLst>
              </p:cNvPr>
              <p:cNvSpPr>
                <a:spLocks noChangeShapeType="1"/>
              </p:cNvSpPr>
              <p:nvPr/>
            </p:nvSpPr>
            <p:spPr bwMode="auto">
              <a:xfrm>
                <a:off x="1596" y="3634"/>
                <a:ext cx="1" cy="25"/>
              </a:xfrm>
              <a:prstGeom prst="line">
                <a:avLst/>
              </a:prstGeom>
              <a:noFill/>
              <a:ln w="0">
                <a:solidFill>
                  <a:srgbClr val="DBDBCE"/>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45" name="Line 48">
                <a:extLst>
                  <a:ext uri="{FF2B5EF4-FFF2-40B4-BE49-F238E27FC236}">
                    <a16:creationId xmlns:a16="http://schemas.microsoft.com/office/drawing/2014/main" id="{3747511D-5F32-48B6-8B98-CB8F74BE2F24}"/>
                  </a:ext>
                </a:extLst>
              </p:cNvPr>
              <p:cNvSpPr>
                <a:spLocks noChangeShapeType="1"/>
              </p:cNvSpPr>
              <p:nvPr/>
            </p:nvSpPr>
            <p:spPr bwMode="auto">
              <a:xfrm>
                <a:off x="1630" y="3634"/>
                <a:ext cx="1" cy="25"/>
              </a:xfrm>
              <a:prstGeom prst="line">
                <a:avLst/>
              </a:prstGeom>
              <a:noFill/>
              <a:ln w="0">
                <a:solidFill>
                  <a:srgbClr val="DBDBCE"/>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46" name="Line 49">
                <a:extLst>
                  <a:ext uri="{FF2B5EF4-FFF2-40B4-BE49-F238E27FC236}">
                    <a16:creationId xmlns:a16="http://schemas.microsoft.com/office/drawing/2014/main" id="{EFF86253-268A-4075-A596-AEBAAD9A5111}"/>
                  </a:ext>
                </a:extLst>
              </p:cNvPr>
              <p:cNvSpPr>
                <a:spLocks noChangeShapeType="1"/>
              </p:cNvSpPr>
              <p:nvPr/>
            </p:nvSpPr>
            <p:spPr bwMode="auto">
              <a:xfrm flipH="1">
                <a:off x="1554" y="3634"/>
                <a:ext cx="337" cy="1"/>
              </a:xfrm>
              <a:prstGeom prst="line">
                <a:avLst/>
              </a:prstGeom>
              <a:noFill/>
              <a:ln w="0">
                <a:solidFill>
                  <a:srgbClr val="626248"/>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47" name="Rectangle 115">
                <a:extLst>
                  <a:ext uri="{FF2B5EF4-FFF2-40B4-BE49-F238E27FC236}">
                    <a16:creationId xmlns:a16="http://schemas.microsoft.com/office/drawing/2014/main" id="{56640F18-DC69-4F07-B4B5-EACB033D9814}"/>
                  </a:ext>
                </a:extLst>
              </p:cNvPr>
              <p:cNvSpPr>
                <a:spLocks noChangeArrowheads="1"/>
              </p:cNvSpPr>
              <p:nvPr/>
            </p:nvSpPr>
            <p:spPr bwMode="auto">
              <a:xfrm>
                <a:off x="1448" y="3756"/>
                <a:ext cx="582" cy="465"/>
              </a:xfrm>
              <a:prstGeom prst="rect">
                <a:avLst/>
              </a:prstGeom>
              <a:noFill/>
              <a:ln>
                <a:noFill/>
              </a:ln>
            </p:spPr>
            <p:txBody>
              <a:bodyPr wrap="none" lIns="0" tIns="0" rIns="0" bIns="0">
                <a:spAutoFit/>
              </a:bodyPr>
              <a:lstStyle/>
              <a:p>
                <a:pPr>
                  <a:defRPr/>
                </a:pPr>
                <a:r>
                  <a:rPr lang="zh-CN" altLang="en-US" sz="2400" dirty="0">
                    <a:effectLst>
                      <a:outerShdw blurRad="38100" dist="38100" dir="2700000" algn="tl">
                        <a:srgbClr val="000000">
                          <a:alpha val="43137"/>
                        </a:srgbClr>
                      </a:outerShdw>
                    </a:effectLst>
                    <a:latin typeface="+mj-lt"/>
                    <a:ea typeface="+mn-ea"/>
                  </a:rPr>
                  <a:t>发送者</a:t>
                </a:r>
              </a:p>
              <a:p>
                <a:pPr>
                  <a:defRPr/>
                </a:pPr>
                <a:r>
                  <a:rPr lang="zh-CN" altLang="en-US" sz="2400" dirty="0">
                    <a:effectLst>
                      <a:outerShdw blurRad="38100" dist="38100" dir="2700000" algn="tl">
                        <a:srgbClr val="000000">
                          <a:alpha val="43137"/>
                        </a:srgbClr>
                      </a:outerShdw>
                    </a:effectLst>
                    <a:latin typeface="+mj-lt"/>
                    <a:ea typeface="+mn-ea"/>
                  </a:rPr>
                  <a:t>的</a:t>
                </a:r>
                <a:r>
                  <a:rPr lang="zh-CN" altLang="en-US" sz="2400" b="1" dirty="0">
                    <a:solidFill>
                      <a:srgbClr val="FF0000"/>
                    </a:solidFill>
                    <a:effectLst>
                      <a:outerShdw blurRad="38100" dist="38100" dir="2700000" algn="tl">
                        <a:srgbClr val="000000">
                          <a:alpha val="43137"/>
                        </a:srgbClr>
                      </a:outerShdw>
                    </a:effectLst>
                    <a:latin typeface="+mj-lt"/>
                    <a:ea typeface="+mn-ea"/>
                  </a:rPr>
                  <a:t>私钥</a:t>
                </a:r>
              </a:p>
            </p:txBody>
          </p:sp>
        </p:grpSp>
        <p:sp>
          <p:nvSpPr>
            <p:cNvPr id="14" name="Rectangle 13">
              <a:extLst>
                <a:ext uri="{FF2B5EF4-FFF2-40B4-BE49-F238E27FC236}">
                  <a16:creationId xmlns:a16="http://schemas.microsoft.com/office/drawing/2014/main" id="{6FD6583C-A4D2-44CD-A401-8C285C0A4C3B}"/>
                </a:ext>
              </a:extLst>
            </p:cNvPr>
            <p:cNvSpPr>
              <a:spLocks noChangeArrowheads="1"/>
            </p:cNvSpPr>
            <p:nvPr/>
          </p:nvSpPr>
          <p:spPr bwMode="auto">
            <a:xfrm>
              <a:off x="1865313" y="4243388"/>
              <a:ext cx="1195387" cy="641351"/>
            </a:xfrm>
            <a:prstGeom prst="rect">
              <a:avLst/>
            </a:prstGeom>
            <a:solidFill>
              <a:srgbClr val="92D050"/>
            </a:solidFill>
            <a:ln w="12700">
              <a:solidFill>
                <a:srgbClr val="000000"/>
              </a:solidFill>
              <a:miter lim="800000"/>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15" name="Rectangle 101">
              <a:extLst>
                <a:ext uri="{FF2B5EF4-FFF2-40B4-BE49-F238E27FC236}">
                  <a16:creationId xmlns:a16="http://schemas.microsoft.com/office/drawing/2014/main" id="{46387740-7A20-4989-ADA9-2D45EBD47215}"/>
                </a:ext>
              </a:extLst>
            </p:cNvPr>
            <p:cNvSpPr>
              <a:spLocks noChangeArrowheads="1"/>
            </p:cNvSpPr>
            <p:nvPr/>
          </p:nvSpPr>
          <p:spPr bwMode="auto">
            <a:xfrm>
              <a:off x="1874838" y="4410075"/>
              <a:ext cx="1193800" cy="306388"/>
            </a:xfrm>
            <a:prstGeom prst="rect">
              <a:avLst/>
            </a:prstGeom>
            <a:noFill/>
            <a:ln>
              <a:noFill/>
            </a:ln>
          </p:spPr>
          <p:txBody>
            <a:bodyPr lIns="0" tIns="0" rIns="0" bIns="0">
              <a:spAutoFit/>
            </a:bodyPr>
            <a:lstStyle/>
            <a:p>
              <a:pPr algn="ctr">
                <a:defRPr/>
              </a:pPr>
              <a:r>
                <a:rPr lang="zh-CN" altLang="en-US" sz="2000" b="1" dirty="0">
                  <a:effectLst>
                    <a:outerShdw blurRad="38100" dist="38100" dir="2700000" algn="tl">
                      <a:srgbClr val="000000">
                        <a:alpha val="43137"/>
                      </a:srgbClr>
                    </a:outerShdw>
                  </a:effectLst>
                  <a:latin typeface="+mj-lt"/>
                  <a:ea typeface="+mn-ea"/>
                </a:rPr>
                <a:t>私钥</a:t>
              </a:r>
              <a:r>
                <a:rPr lang="zh-CN" altLang="en-US" sz="2000" dirty="0">
                  <a:effectLst>
                    <a:outerShdw blurRad="38100" dist="38100" dir="2700000" algn="tl">
                      <a:srgbClr val="000000">
                        <a:alpha val="43137"/>
                      </a:srgbClr>
                    </a:outerShdw>
                  </a:effectLst>
                  <a:latin typeface="+mj-lt"/>
                  <a:ea typeface="+mn-ea"/>
                </a:rPr>
                <a:t>加密</a:t>
              </a:r>
            </a:p>
          </p:txBody>
        </p:sp>
        <p:sp>
          <p:nvSpPr>
            <p:cNvPr id="16" name="Line 161">
              <a:extLst>
                <a:ext uri="{FF2B5EF4-FFF2-40B4-BE49-F238E27FC236}">
                  <a16:creationId xmlns:a16="http://schemas.microsoft.com/office/drawing/2014/main" id="{E49FAFE0-AFEC-4395-965C-1AF87C88C32A}"/>
                </a:ext>
              </a:extLst>
            </p:cNvPr>
            <p:cNvSpPr>
              <a:spLocks noChangeShapeType="1"/>
            </p:cNvSpPr>
            <p:nvPr/>
          </p:nvSpPr>
          <p:spPr bwMode="auto">
            <a:xfrm flipV="1">
              <a:off x="2462213" y="4895851"/>
              <a:ext cx="0" cy="557214"/>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48" name="Group 145">
            <a:extLst>
              <a:ext uri="{FF2B5EF4-FFF2-40B4-BE49-F238E27FC236}">
                <a16:creationId xmlns:a16="http://schemas.microsoft.com/office/drawing/2014/main" id="{B545B825-EAA6-4ABF-82D0-8674578EC617}"/>
              </a:ext>
            </a:extLst>
          </p:cNvPr>
          <p:cNvGrpSpPr>
            <a:grpSpLocks/>
          </p:cNvGrpSpPr>
          <p:nvPr/>
        </p:nvGrpSpPr>
        <p:grpSpPr bwMode="auto">
          <a:xfrm>
            <a:off x="3552400" y="1720013"/>
            <a:ext cx="1193871" cy="641393"/>
            <a:chOff x="1361" y="2153"/>
            <a:chExt cx="603" cy="404"/>
          </a:xfrm>
        </p:grpSpPr>
        <p:sp>
          <p:nvSpPr>
            <p:cNvPr id="49" name="Rectangle 13">
              <a:extLst>
                <a:ext uri="{FF2B5EF4-FFF2-40B4-BE49-F238E27FC236}">
                  <a16:creationId xmlns:a16="http://schemas.microsoft.com/office/drawing/2014/main" id="{34F5382A-4F16-4874-AC3F-A76C5BAC62B2}"/>
                </a:ext>
              </a:extLst>
            </p:cNvPr>
            <p:cNvSpPr>
              <a:spLocks noChangeArrowheads="1"/>
            </p:cNvSpPr>
            <p:nvPr/>
          </p:nvSpPr>
          <p:spPr bwMode="auto">
            <a:xfrm>
              <a:off x="1361" y="2153"/>
              <a:ext cx="603" cy="404"/>
            </a:xfrm>
            <a:prstGeom prst="rect">
              <a:avLst/>
            </a:prstGeom>
            <a:solidFill>
              <a:srgbClr val="C00000"/>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zh-CN" altLang="en-US" sz="2400" b="1" dirty="0">
                <a:solidFill>
                  <a:schemeClr val="bg1"/>
                </a:solidFill>
                <a:effectLst>
                  <a:outerShdw blurRad="38100" dist="38100" dir="2700000" algn="tl">
                    <a:srgbClr val="000000">
                      <a:alpha val="43137"/>
                    </a:srgbClr>
                  </a:outerShdw>
                </a:effectLst>
                <a:latin typeface="+mj-lt"/>
                <a:ea typeface="+mn-ea"/>
              </a:endParaRPr>
            </a:p>
          </p:txBody>
        </p:sp>
        <p:sp>
          <p:nvSpPr>
            <p:cNvPr id="50" name="Rectangle 101">
              <a:extLst>
                <a:ext uri="{FF2B5EF4-FFF2-40B4-BE49-F238E27FC236}">
                  <a16:creationId xmlns:a16="http://schemas.microsoft.com/office/drawing/2014/main" id="{A60E5E78-84C2-4313-8CC7-9CD641505E4A}"/>
                </a:ext>
              </a:extLst>
            </p:cNvPr>
            <p:cNvSpPr>
              <a:spLocks noChangeArrowheads="1"/>
            </p:cNvSpPr>
            <p:nvPr/>
          </p:nvSpPr>
          <p:spPr bwMode="auto">
            <a:xfrm>
              <a:off x="1361" y="2263"/>
              <a:ext cx="599" cy="194"/>
            </a:xfrm>
            <a:prstGeom prst="rect">
              <a:avLst/>
            </a:prstGeom>
            <a:noFill/>
            <a:ln>
              <a:noFill/>
            </a:ln>
          </p:spPr>
          <p:txBody>
            <a:bodyPr lIns="0" tIns="0" rIns="0" bIns="0">
              <a:spAutoFit/>
            </a:bodyPr>
            <a:lstStyle/>
            <a:p>
              <a:pPr algn="ctr">
                <a:defRPr/>
              </a:pPr>
              <a:r>
                <a:rPr lang="zh-CN" altLang="en-US" sz="2000" b="1" dirty="0">
                  <a:solidFill>
                    <a:schemeClr val="bg1"/>
                  </a:solidFill>
                  <a:effectLst>
                    <a:outerShdw blurRad="38100" dist="38100" dir="2700000" algn="tl">
                      <a:srgbClr val="000000">
                        <a:alpha val="43137"/>
                      </a:srgbClr>
                    </a:outerShdw>
                  </a:effectLst>
                  <a:latin typeface="+mj-lt"/>
                  <a:ea typeface="+mn-ea"/>
                </a:rPr>
                <a:t>哈希函数</a:t>
              </a:r>
            </a:p>
          </p:txBody>
        </p:sp>
        <p:sp>
          <p:nvSpPr>
            <p:cNvPr id="51" name="Rectangle 102">
              <a:extLst>
                <a:ext uri="{FF2B5EF4-FFF2-40B4-BE49-F238E27FC236}">
                  <a16:creationId xmlns:a16="http://schemas.microsoft.com/office/drawing/2014/main" id="{9A19BB4C-F6DA-43BB-94C4-502F64292AE8}"/>
                </a:ext>
              </a:extLst>
            </p:cNvPr>
            <p:cNvSpPr>
              <a:spLocks noChangeArrowheads="1"/>
            </p:cNvSpPr>
            <p:nvPr/>
          </p:nvSpPr>
          <p:spPr bwMode="auto">
            <a:xfrm>
              <a:off x="1899" y="2322"/>
              <a:ext cx="39" cy="233"/>
            </a:xfrm>
            <a:prstGeom prst="rect">
              <a:avLst/>
            </a:prstGeom>
            <a:noFill/>
            <a:ln>
              <a:noFill/>
            </a:ln>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effectLst>
                    <a:outerShdw blurRad="38100" dist="38100" dir="2700000" algn="tl">
                      <a:srgbClr val="C0C0C0"/>
                    </a:outerShdw>
                  </a:effectLst>
                  <a:latin typeface="Garamond" panose="02020404030301010803" pitchFamily="18" charset="0"/>
                </a:rPr>
                <a:t> </a:t>
              </a:r>
            </a:p>
          </p:txBody>
        </p:sp>
      </p:grpSp>
      <p:sp>
        <p:nvSpPr>
          <p:cNvPr id="52" name="Rectangle 127">
            <a:extLst>
              <a:ext uri="{FF2B5EF4-FFF2-40B4-BE49-F238E27FC236}">
                <a16:creationId xmlns:a16="http://schemas.microsoft.com/office/drawing/2014/main" id="{2056AFF3-BB8A-4EA4-81F5-5330DE6D8B0F}"/>
              </a:ext>
            </a:extLst>
          </p:cNvPr>
          <p:cNvSpPr>
            <a:spLocks noChangeArrowheads="1"/>
          </p:cNvSpPr>
          <p:nvPr/>
        </p:nvSpPr>
        <p:spPr bwMode="auto">
          <a:xfrm>
            <a:off x="4304875" y="2451510"/>
            <a:ext cx="615950" cy="369888"/>
          </a:xfrm>
          <a:prstGeom prst="rect">
            <a:avLst/>
          </a:prstGeom>
          <a:noFill/>
          <a:ln>
            <a:noFill/>
          </a:ln>
        </p:spPr>
        <p:txBody>
          <a:bodyPr wrap="none" lIns="0" tIns="0" rIns="0" bIns="0">
            <a:spAutoFit/>
          </a:bodyPr>
          <a:lstStyle/>
          <a:p>
            <a:pPr>
              <a:defRPr/>
            </a:pPr>
            <a:r>
              <a:rPr lang="zh-CN" altLang="en-US" sz="2400" dirty="0">
                <a:effectLst>
                  <a:outerShdw blurRad="38100" dist="38100" dir="2700000" algn="tl">
                    <a:srgbClr val="000000">
                      <a:alpha val="43137"/>
                    </a:srgbClr>
                  </a:outerShdw>
                </a:effectLst>
                <a:latin typeface="+mj-lt"/>
                <a:ea typeface="+mn-ea"/>
              </a:rPr>
              <a:t>摘要</a:t>
            </a:r>
          </a:p>
        </p:txBody>
      </p:sp>
      <p:sp>
        <p:nvSpPr>
          <p:cNvPr id="53" name="Line 161">
            <a:extLst>
              <a:ext uri="{FF2B5EF4-FFF2-40B4-BE49-F238E27FC236}">
                <a16:creationId xmlns:a16="http://schemas.microsoft.com/office/drawing/2014/main" id="{BB29685D-F69C-438F-9333-17389B517FE6}"/>
              </a:ext>
            </a:extLst>
          </p:cNvPr>
          <p:cNvSpPr>
            <a:spLocks noChangeShapeType="1"/>
          </p:cNvSpPr>
          <p:nvPr/>
        </p:nvSpPr>
        <p:spPr bwMode="auto">
          <a:xfrm>
            <a:off x="4123900" y="2391185"/>
            <a:ext cx="0" cy="49530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54" name="Line 161">
            <a:extLst>
              <a:ext uri="{FF2B5EF4-FFF2-40B4-BE49-F238E27FC236}">
                <a16:creationId xmlns:a16="http://schemas.microsoft.com/office/drawing/2014/main" id="{83A8F19B-19C4-4D31-BA28-37BF64EFAC2D}"/>
              </a:ext>
            </a:extLst>
          </p:cNvPr>
          <p:cNvSpPr>
            <a:spLocks noChangeShapeType="1"/>
          </p:cNvSpPr>
          <p:nvPr/>
        </p:nvSpPr>
        <p:spPr bwMode="auto">
          <a:xfrm>
            <a:off x="4123900" y="1245010"/>
            <a:ext cx="0" cy="49530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nvGrpSpPr>
          <p:cNvPr id="55" name="Group 145">
            <a:extLst>
              <a:ext uri="{FF2B5EF4-FFF2-40B4-BE49-F238E27FC236}">
                <a16:creationId xmlns:a16="http://schemas.microsoft.com/office/drawing/2014/main" id="{09F9BC04-D713-4C5F-991E-E9C428FB0A5C}"/>
              </a:ext>
            </a:extLst>
          </p:cNvPr>
          <p:cNvGrpSpPr>
            <a:grpSpLocks/>
          </p:cNvGrpSpPr>
          <p:nvPr/>
        </p:nvGrpSpPr>
        <p:grpSpPr bwMode="auto">
          <a:xfrm>
            <a:off x="8448107" y="1719352"/>
            <a:ext cx="1196008" cy="641349"/>
            <a:chOff x="1361" y="2153"/>
            <a:chExt cx="603" cy="404"/>
          </a:xfrm>
        </p:grpSpPr>
        <p:sp>
          <p:nvSpPr>
            <p:cNvPr id="56" name="Rectangle 13">
              <a:extLst>
                <a:ext uri="{FF2B5EF4-FFF2-40B4-BE49-F238E27FC236}">
                  <a16:creationId xmlns:a16="http://schemas.microsoft.com/office/drawing/2014/main" id="{0E165A17-79AB-4E65-A7AB-2788CB4D2E3B}"/>
                </a:ext>
              </a:extLst>
            </p:cNvPr>
            <p:cNvSpPr>
              <a:spLocks noChangeArrowheads="1"/>
            </p:cNvSpPr>
            <p:nvPr/>
          </p:nvSpPr>
          <p:spPr bwMode="auto">
            <a:xfrm>
              <a:off x="1361" y="2153"/>
              <a:ext cx="603" cy="404"/>
            </a:xfrm>
            <a:prstGeom prst="rect">
              <a:avLst/>
            </a:prstGeom>
            <a:solidFill>
              <a:srgbClr val="C00000"/>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57" name="Rectangle 101">
              <a:extLst>
                <a:ext uri="{FF2B5EF4-FFF2-40B4-BE49-F238E27FC236}">
                  <a16:creationId xmlns:a16="http://schemas.microsoft.com/office/drawing/2014/main" id="{6270CF32-F014-4349-AC17-433110B909C9}"/>
                </a:ext>
              </a:extLst>
            </p:cNvPr>
            <p:cNvSpPr>
              <a:spLocks noChangeArrowheads="1"/>
            </p:cNvSpPr>
            <p:nvPr/>
          </p:nvSpPr>
          <p:spPr bwMode="auto">
            <a:xfrm>
              <a:off x="1361" y="2258"/>
              <a:ext cx="603" cy="194"/>
            </a:xfrm>
            <a:prstGeom prst="rect">
              <a:avLst/>
            </a:prstGeom>
            <a:noFill/>
            <a:ln>
              <a:noFill/>
            </a:ln>
          </p:spPr>
          <p:txBody>
            <a:bodyPr lIns="0" tIns="0" rIns="0" bIns="0">
              <a:spAutoFit/>
            </a:bodyPr>
            <a:lstStyle/>
            <a:p>
              <a:pPr algn="ctr">
                <a:defRPr/>
              </a:pPr>
              <a:r>
                <a:rPr lang="zh-CN" altLang="en-US" sz="2000" b="1" dirty="0">
                  <a:solidFill>
                    <a:schemeClr val="bg1"/>
                  </a:solidFill>
                  <a:effectLst>
                    <a:outerShdw blurRad="38100" dist="38100" dir="2700000" algn="tl">
                      <a:srgbClr val="000000">
                        <a:alpha val="43137"/>
                      </a:srgbClr>
                    </a:outerShdw>
                  </a:effectLst>
                  <a:latin typeface="+mj-lt"/>
                  <a:ea typeface="+mn-ea"/>
                </a:rPr>
                <a:t>哈希函数</a:t>
              </a:r>
            </a:p>
          </p:txBody>
        </p:sp>
        <p:sp>
          <p:nvSpPr>
            <p:cNvPr id="58" name="Rectangle 102">
              <a:extLst>
                <a:ext uri="{FF2B5EF4-FFF2-40B4-BE49-F238E27FC236}">
                  <a16:creationId xmlns:a16="http://schemas.microsoft.com/office/drawing/2014/main" id="{F5963D98-8DF1-4AA6-AFB6-DB1F5FF15063}"/>
                </a:ext>
              </a:extLst>
            </p:cNvPr>
            <p:cNvSpPr>
              <a:spLocks noChangeArrowheads="1"/>
            </p:cNvSpPr>
            <p:nvPr/>
          </p:nvSpPr>
          <p:spPr bwMode="auto">
            <a:xfrm>
              <a:off x="1899" y="2322"/>
              <a:ext cx="39" cy="233"/>
            </a:xfrm>
            <a:prstGeom prst="rect">
              <a:avLst/>
            </a:prstGeom>
            <a:noFill/>
            <a:ln>
              <a:noFill/>
            </a:ln>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effectLst>
                    <a:outerShdw blurRad="38100" dist="38100" dir="2700000" algn="tl">
                      <a:srgbClr val="C0C0C0"/>
                    </a:outerShdw>
                  </a:effectLst>
                  <a:latin typeface="Garamond" panose="02020404030301010803" pitchFamily="18" charset="0"/>
                </a:rPr>
                <a:t> </a:t>
              </a:r>
            </a:p>
          </p:txBody>
        </p:sp>
      </p:grpSp>
      <p:grpSp>
        <p:nvGrpSpPr>
          <p:cNvPr id="59" name="Group 146">
            <a:extLst>
              <a:ext uri="{FF2B5EF4-FFF2-40B4-BE49-F238E27FC236}">
                <a16:creationId xmlns:a16="http://schemas.microsoft.com/office/drawing/2014/main" id="{97D7BA35-0E9F-4030-AF7B-FB883F494023}"/>
              </a:ext>
            </a:extLst>
          </p:cNvPr>
          <p:cNvGrpSpPr>
            <a:grpSpLocks/>
          </p:cNvGrpSpPr>
          <p:nvPr/>
        </p:nvGrpSpPr>
        <p:grpSpPr bwMode="auto">
          <a:xfrm>
            <a:off x="7004950" y="3927886"/>
            <a:ext cx="981585" cy="1131887"/>
            <a:chOff x="1411" y="3508"/>
            <a:chExt cx="618" cy="713"/>
          </a:xfrm>
        </p:grpSpPr>
        <p:sp>
          <p:nvSpPr>
            <p:cNvPr id="60" name="Freeform 20">
              <a:extLst>
                <a:ext uri="{FF2B5EF4-FFF2-40B4-BE49-F238E27FC236}">
                  <a16:creationId xmlns:a16="http://schemas.microsoft.com/office/drawing/2014/main" id="{734503BD-84C9-45B1-B2BB-50DFB3BCF13F}"/>
                </a:ext>
              </a:extLst>
            </p:cNvPr>
            <p:cNvSpPr>
              <a:spLocks/>
            </p:cNvSpPr>
            <p:nvPr/>
          </p:nvSpPr>
          <p:spPr bwMode="auto">
            <a:xfrm>
              <a:off x="1462" y="3626"/>
              <a:ext cx="109" cy="109"/>
            </a:xfrm>
            <a:custGeom>
              <a:avLst/>
              <a:gdLst>
                <a:gd name="T0" fmla="*/ 0 w 109"/>
                <a:gd name="T1" fmla="*/ 33 h 109"/>
                <a:gd name="T2" fmla="*/ 0 w 109"/>
                <a:gd name="T3" fmla="*/ 50 h 109"/>
                <a:gd name="T4" fmla="*/ 0 w 109"/>
                <a:gd name="T5" fmla="*/ 67 h 109"/>
                <a:gd name="T6" fmla="*/ 8 w 109"/>
                <a:gd name="T7" fmla="*/ 75 h 109"/>
                <a:gd name="T8" fmla="*/ 16 w 109"/>
                <a:gd name="T9" fmla="*/ 92 h 109"/>
                <a:gd name="T10" fmla="*/ 25 w 109"/>
                <a:gd name="T11" fmla="*/ 92 h 109"/>
                <a:gd name="T12" fmla="*/ 33 w 109"/>
                <a:gd name="T13" fmla="*/ 101 h 109"/>
                <a:gd name="T14" fmla="*/ 42 w 109"/>
                <a:gd name="T15" fmla="*/ 109 h 109"/>
                <a:gd name="T16" fmla="*/ 58 w 109"/>
                <a:gd name="T17" fmla="*/ 109 h 109"/>
                <a:gd name="T18" fmla="*/ 58 w 109"/>
                <a:gd name="T19" fmla="*/ 109 h 109"/>
                <a:gd name="T20" fmla="*/ 75 w 109"/>
                <a:gd name="T21" fmla="*/ 101 h 109"/>
                <a:gd name="T22" fmla="*/ 84 w 109"/>
                <a:gd name="T23" fmla="*/ 92 h 109"/>
                <a:gd name="T24" fmla="*/ 92 w 109"/>
                <a:gd name="T25" fmla="*/ 92 h 109"/>
                <a:gd name="T26" fmla="*/ 92 w 109"/>
                <a:gd name="T27" fmla="*/ 84 h 109"/>
                <a:gd name="T28" fmla="*/ 101 w 109"/>
                <a:gd name="T29" fmla="*/ 75 h 109"/>
                <a:gd name="T30" fmla="*/ 109 w 109"/>
                <a:gd name="T31" fmla="*/ 67 h 109"/>
                <a:gd name="T32" fmla="*/ 109 w 109"/>
                <a:gd name="T33" fmla="*/ 59 h 109"/>
                <a:gd name="T34" fmla="*/ 109 w 109"/>
                <a:gd name="T35" fmla="*/ 50 h 109"/>
                <a:gd name="T36" fmla="*/ 109 w 109"/>
                <a:gd name="T37" fmla="*/ 33 h 109"/>
                <a:gd name="T38" fmla="*/ 109 w 109"/>
                <a:gd name="T39" fmla="*/ 25 h 109"/>
                <a:gd name="T40" fmla="*/ 101 w 109"/>
                <a:gd name="T41" fmla="*/ 17 h 109"/>
                <a:gd name="T42" fmla="*/ 92 w 109"/>
                <a:gd name="T43" fmla="*/ 8 h 109"/>
                <a:gd name="T44" fmla="*/ 67 w 109"/>
                <a:gd name="T45" fmla="*/ 8 h 109"/>
                <a:gd name="T46" fmla="*/ 58 w 109"/>
                <a:gd name="T47" fmla="*/ 17 h 109"/>
                <a:gd name="T48" fmla="*/ 67 w 109"/>
                <a:gd name="T49" fmla="*/ 17 h 109"/>
                <a:gd name="T50" fmla="*/ 75 w 109"/>
                <a:gd name="T51" fmla="*/ 17 h 109"/>
                <a:gd name="T52" fmla="*/ 75 w 109"/>
                <a:gd name="T53" fmla="*/ 25 h 109"/>
                <a:gd name="T54" fmla="*/ 84 w 109"/>
                <a:gd name="T55" fmla="*/ 33 h 109"/>
                <a:gd name="T56" fmla="*/ 84 w 109"/>
                <a:gd name="T57" fmla="*/ 42 h 109"/>
                <a:gd name="T58" fmla="*/ 92 w 109"/>
                <a:gd name="T59" fmla="*/ 50 h 109"/>
                <a:gd name="T60" fmla="*/ 92 w 109"/>
                <a:gd name="T61" fmla="*/ 59 h 109"/>
                <a:gd name="T62" fmla="*/ 84 w 109"/>
                <a:gd name="T63" fmla="*/ 67 h 109"/>
                <a:gd name="T64" fmla="*/ 84 w 109"/>
                <a:gd name="T65" fmla="*/ 75 h 109"/>
                <a:gd name="T66" fmla="*/ 75 w 109"/>
                <a:gd name="T67" fmla="*/ 75 h 109"/>
                <a:gd name="T68" fmla="*/ 67 w 109"/>
                <a:gd name="T69" fmla="*/ 84 h 109"/>
                <a:gd name="T70" fmla="*/ 58 w 109"/>
                <a:gd name="T71" fmla="*/ 84 h 109"/>
                <a:gd name="T72" fmla="*/ 50 w 109"/>
                <a:gd name="T73" fmla="*/ 84 h 109"/>
                <a:gd name="T74" fmla="*/ 42 w 109"/>
                <a:gd name="T75" fmla="*/ 75 h 109"/>
                <a:gd name="T76" fmla="*/ 33 w 109"/>
                <a:gd name="T77" fmla="*/ 75 h 109"/>
                <a:gd name="T78" fmla="*/ 25 w 109"/>
                <a:gd name="T79" fmla="*/ 67 h 109"/>
                <a:gd name="T80" fmla="*/ 25 w 109"/>
                <a:gd name="T81" fmla="*/ 59 h 109"/>
                <a:gd name="T82" fmla="*/ 16 w 109"/>
                <a:gd name="T83" fmla="*/ 50 h 109"/>
                <a:gd name="T84" fmla="*/ 25 w 109"/>
                <a:gd name="T85" fmla="*/ 42 h 109"/>
                <a:gd name="T86" fmla="*/ 25 w 109"/>
                <a:gd name="T87" fmla="*/ 25 h 109"/>
                <a:gd name="T88" fmla="*/ 33 w 109"/>
                <a:gd name="T89" fmla="*/ 25 h 109"/>
                <a:gd name="T90" fmla="*/ 42 w 109"/>
                <a:gd name="T91" fmla="*/ 17 h 109"/>
                <a:gd name="T92" fmla="*/ 42 w 109"/>
                <a:gd name="T93" fmla="*/ 8 h 109"/>
                <a:gd name="T94" fmla="*/ 33 w 109"/>
                <a:gd name="T95" fmla="*/ 0 h 109"/>
                <a:gd name="T96" fmla="*/ 16 w 109"/>
                <a:gd name="T97" fmla="*/ 8 h 109"/>
                <a:gd name="T98" fmla="*/ 8 w 109"/>
                <a:gd name="T99" fmla="*/ 25 h 109"/>
                <a:gd name="T100" fmla="*/ 0 w 109"/>
                <a:gd name="T10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 h="109">
                  <a:moveTo>
                    <a:pt x="0" y="33"/>
                  </a:moveTo>
                  <a:lnTo>
                    <a:pt x="0" y="50"/>
                  </a:lnTo>
                  <a:lnTo>
                    <a:pt x="0" y="67"/>
                  </a:lnTo>
                  <a:lnTo>
                    <a:pt x="8" y="75"/>
                  </a:lnTo>
                  <a:lnTo>
                    <a:pt x="16" y="92"/>
                  </a:lnTo>
                  <a:lnTo>
                    <a:pt x="25" y="92"/>
                  </a:lnTo>
                  <a:lnTo>
                    <a:pt x="33" y="101"/>
                  </a:lnTo>
                  <a:lnTo>
                    <a:pt x="42" y="109"/>
                  </a:lnTo>
                  <a:lnTo>
                    <a:pt x="58" y="109"/>
                  </a:lnTo>
                  <a:lnTo>
                    <a:pt x="58" y="109"/>
                  </a:lnTo>
                  <a:lnTo>
                    <a:pt x="75" y="101"/>
                  </a:lnTo>
                  <a:lnTo>
                    <a:pt x="84" y="92"/>
                  </a:lnTo>
                  <a:lnTo>
                    <a:pt x="92" y="92"/>
                  </a:lnTo>
                  <a:lnTo>
                    <a:pt x="92" y="84"/>
                  </a:lnTo>
                  <a:lnTo>
                    <a:pt x="101" y="75"/>
                  </a:lnTo>
                  <a:lnTo>
                    <a:pt x="109" y="67"/>
                  </a:lnTo>
                  <a:lnTo>
                    <a:pt x="109" y="59"/>
                  </a:lnTo>
                  <a:lnTo>
                    <a:pt x="109" y="50"/>
                  </a:lnTo>
                  <a:lnTo>
                    <a:pt x="109" y="33"/>
                  </a:lnTo>
                  <a:lnTo>
                    <a:pt x="109" y="25"/>
                  </a:lnTo>
                  <a:lnTo>
                    <a:pt x="101" y="17"/>
                  </a:lnTo>
                  <a:lnTo>
                    <a:pt x="92" y="8"/>
                  </a:lnTo>
                  <a:lnTo>
                    <a:pt x="67" y="8"/>
                  </a:lnTo>
                  <a:lnTo>
                    <a:pt x="58" y="17"/>
                  </a:lnTo>
                  <a:lnTo>
                    <a:pt x="67" y="17"/>
                  </a:lnTo>
                  <a:lnTo>
                    <a:pt x="75" y="17"/>
                  </a:lnTo>
                  <a:lnTo>
                    <a:pt x="75" y="25"/>
                  </a:lnTo>
                  <a:lnTo>
                    <a:pt x="84" y="33"/>
                  </a:lnTo>
                  <a:lnTo>
                    <a:pt x="84" y="42"/>
                  </a:lnTo>
                  <a:lnTo>
                    <a:pt x="92" y="50"/>
                  </a:lnTo>
                  <a:lnTo>
                    <a:pt x="92" y="59"/>
                  </a:lnTo>
                  <a:lnTo>
                    <a:pt x="84" y="67"/>
                  </a:lnTo>
                  <a:lnTo>
                    <a:pt x="84" y="75"/>
                  </a:lnTo>
                  <a:lnTo>
                    <a:pt x="75" y="75"/>
                  </a:lnTo>
                  <a:lnTo>
                    <a:pt x="67" y="84"/>
                  </a:lnTo>
                  <a:lnTo>
                    <a:pt x="58" y="84"/>
                  </a:lnTo>
                  <a:lnTo>
                    <a:pt x="50" y="84"/>
                  </a:lnTo>
                  <a:lnTo>
                    <a:pt x="42" y="75"/>
                  </a:lnTo>
                  <a:lnTo>
                    <a:pt x="33" y="75"/>
                  </a:lnTo>
                  <a:lnTo>
                    <a:pt x="25" y="67"/>
                  </a:lnTo>
                  <a:lnTo>
                    <a:pt x="25" y="59"/>
                  </a:lnTo>
                  <a:lnTo>
                    <a:pt x="16" y="50"/>
                  </a:lnTo>
                  <a:lnTo>
                    <a:pt x="25" y="42"/>
                  </a:lnTo>
                  <a:lnTo>
                    <a:pt x="25" y="25"/>
                  </a:lnTo>
                  <a:lnTo>
                    <a:pt x="33" y="25"/>
                  </a:lnTo>
                  <a:lnTo>
                    <a:pt x="42" y="17"/>
                  </a:lnTo>
                  <a:lnTo>
                    <a:pt x="42" y="8"/>
                  </a:lnTo>
                  <a:lnTo>
                    <a:pt x="33" y="0"/>
                  </a:lnTo>
                  <a:lnTo>
                    <a:pt x="16" y="8"/>
                  </a:lnTo>
                  <a:lnTo>
                    <a:pt x="8" y="25"/>
                  </a:lnTo>
                  <a:lnTo>
                    <a:pt x="0" y="33"/>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61" name="Freeform 21">
              <a:extLst>
                <a:ext uri="{FF2B5EF4-FFF2-40B4-BE49-F238E27FC236}">
                  <a16:creationId xmlns:a16="http://schemas.microsoft.com/office/drawing/2014/main" id="{16B12156-7959-44B5-921C-ECAD9E736519}"/>
                </a:ext>
              </a:extLst>
            </p:cNvPr>
            <p:cNvSpPr>
              <a:spLocks/>
            </p:cNvSpPr>
            <p:nvPr/>
          </p:nvSpPr>
          <p:spPr bwMode="auto">
            <a:xfrm>
              <a:off x="1462" y="3626"/>
              <a:ext cx="109" cy="109"/>
            </a:xfrm>
            <a:custGeom>
              <a:avLst/>
              <a:gdLst>
                <a:gd name="T0" fmla="*/ 0 w 109"/>
                <a:gd name="T1" fmla="*/ 33 h 109"/>
                <a:gd name="T2" fmla="*/ 0 w 109"/>
                <a:gd name="T3" fmla="*/ 50 h 109"/>
                <a:gd name="T4" fmla="*/ 0 w 109"/>
                <a:gd name="T5" fmla="*/ 67 h 109"/>
                <a:gd name="T6" fmla="*/ 8 w 109"/>
                <a:gd name="T7" fmla="*/ 75 h 109"/>
                <a:gd name="T8" fmla="*/ 16 w 109"/>
                <a:gd name="T9" fmla="*/ 92 h 109"/>
                <a:gd name="T10" fmla="*/ 25 w 109"/>
                <a:gd name="T11" fmla="*/ 92 h 109"/>
                <a:gd name="T12" fmla="*/ 33 w 109"/>
                <a:gd name="T13" fmla="*/ 101 h 109"/>
                <a:gd name="T14" fmla="*/ 42 w 109"/>
                <a:gd name="T15" fmla="*/ 109 h 109"/>
                <a:gd name="T16" fmla="*/ 58 w 109"/>
                <a:gd name="T17" fmla="*/ 109 h 109"/>
                <a:gd name="T18" fmla="*/ 58 w 109"/>
                <a:gd name="T19" fmla="*/ 109 h 109"/>
                <a:gd name="T20" fmla="*/ 75 w 109"/>
                <a:gd name="T21" fmla="*/ 101 h 109"/>
                <a:gd name="T22" fmla="*/ 84 w 109"/>
                <a:gd name="T23" fmla="*/ 92 h 109"/>
                <a:gd name="T24" fmla="*/ 92 w 109"/>
                <a:gd name="T25" fmla="*/ 92 h 109"/>
                <a:gd name="T26" fmla="*/ 92 w 109"/>
                <a:gd name="T27" fmla="*/ 84 h 109"/>
                <a:gd name="T28" fmla="*/ 101 w 109"/>
                <a:gd name="T29" fmla="*/ 75 h 109"/>
                <a:gd name="T30" fmla="*/ 109 w 109"/>
                <a:gd name="T31" fmla="*/ 67 h 109"/>
                <a:gd name="T32" fmla="*/ 109 w 109"/>
                <a:gd name="T33" fmla="*/ 59 h 109"/>
                <a:gd name="T34" fmla="*/ 109 w 109"/>
                <a:gd name="T35" fmla="*/ 50 h 109"/>
                <a:gd name="T36" fmla="*/ 109 w 109"/>
                <a:gd name="T37" fmla="*/ 33 h 109"/>
                <a:gd name="T38" fmla="*/ 109 w 109"/>
                <a:gd name="T39" fmla="*/ 25 h 109"/>
                <a:gd name="T40" fmla="*/ 101 w 109"/>
                <a:gd name="T41" fmla="*/ 17 h 109"/>
                <a:gd name="T42" fmla="*/ 92 w 109"/>
                <a:gd name="T43" fmla="*/ 8 h 109"/>
                <a:gd name="T44" fmla="*/ 67 w 109"/>
                <a:gd name="T45" fmla="*/ 8 h 109"/>
                <a:gd name="T46" fmla="*/ 58 w 109"/>
                <a:gd name="T47" fmla="*/ 17 h 109"/>
                <a:gd name="T48" fmla="*/ 67 w 109"/>
                <a:gd name="T49" fmla="*/ 17 h 109"/>
                <a:gd name="T50" fmla="*/ 75 w 109"/>
                <a:gd name="T51" fmla="*/ 17 h 109"/>
                <a:gd name="T52" fmla="*/ 75 w 109"/>
                <a:gd name="T53" fmla="*/ 25 h 109"/>
                <a:gd name="T54" fmla="*/ 84 w 109"/>
                <a:gd name="T55" fmla="*/ 33 h 109"/>
                <a:gd name="T56" fmla="*/ 84 w 109"/>
                <a:gd name="T57" fmla="*/ 42 h 109"/>
                <a:gd name="T58" fmla="*/ 92 w 109"/>
                <a:gd name="T59" fmla="*/ 50 h 109"/>
                <a:gd name="T60" fmla="*/ 92 w 109"/>
                <a:gd name="T61" fmla="*/ 59 h 109"/>
                <a:gd name="T62" fmla="*/ 84 w 109"/>
                <a:gd name="T63" fmla="*/ 67 h 109"/>
                <a:gd name="T64" fmla="*/ 84 w 109"/>
                <a:gd name="T65" fmla="*/ 75 h 109"/>
                <a:gd name="T66" fmla="*/ 75 w 109"/>
                <a:gd name="T67" fmla="*/ 75 h 109"/>
                <a:gd name="T68" fmla="*/ 67 w 109"/>
                <a:gd name="T69" fmla="*/ 84 h 109"/>
                <a:gd name="T70" fmla="*/ 58 w 109"/>
                <a:gd name="T71" fmla="*/ 84 h 109"/>
                <a:gd name="T72" fmla="*/ 50 w 109"/>
                <a:gd name="T73" fmla="*/ 84 h 109"/>
                <a:gd name="T74" fmla="*/ 42 w 109"/>
                <a:gd name="T75" fmla="*/ 75 h 109"/>
                <a:gd name="T76" fmla="*/ 33 w 109"/>
                <a:gd name="T77" fmla="*/ 75 h 109"/>
                <a:gd name="T78" fmla="*/ 25 w 109"/>
                <a:gd name="T79" fmla="*/ 67 h 109"/>
                <a:gd name="T80" fmla="*/ 25 w 109"/>
                <a:gd name="T81" fmla="*/ 59 h 109"/>
                <a:gd name="T82" fmla="*/ 16 w 109"/>
                <a:gd name="T83" fmla="*/ 50 h 109"/>
                <a:gd name="T84" fmla="*/ 25 w 109"/>
                <a:gd name="T85" fmla="*/ 42 h 109"/>
                <a:gd name="T86" fmla="*/ 25 w 109"/>
                <a:gd name="T87" fmla="*/ 25 h 109"/>
                <a:gd name="T88" fmla="*/ 33 w 109"/>
                <a:gd name="T89" fmla="*/ 25 h 109"/>
                <a:gd name="T90" fmla="*/ 42 w 109"/>
                <a:gd name="T91" fmla="*/ 17 h 109"/>
                <a:gd name="T92" fmla="*/ 42 w 109"/>
                <a:gd name="T93" fmla="*/ 8 h 109"/>
                <a:gd name="T94" fmla="*/ 33 w 109"/>
                <a:gd name="T95" fmla="*/ 0 h 109"/>
                <a:gd name="T96" fmla="*/ 16 w 109"/>
                <a:gd name="T97" fmla="*/ 8 h 109"/>
                <a:gd name="T98" fmla="*/ 8 w 109"/>
                <a:gd name="T99" fmla="*/ 25 h 109"/>
                <a:gd name="T100" fmla="*/ 0 w 109"/>
                <a:gd name="T10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 h="109">
                  <a:moveTo>
                    <a:pt x="0" y="33"/>
                  </a:moveTo>
                  <a:lnTo>
                    <a:pt x="0" y="50"/>
                  </a:lnTo>
                  <a:lnTo>
                    <a:pt x="0" y="67"/>
                  </a:lnTo>
                  <a:lnTo>
                    <a:pt x="8" y="75"/>
                  </a:lnTo>
                  <a:lnTo>
                    <a:pt x="16" y="92"/>
                  </a:lnTo>
                  <a:lnTo>
                    <a:pt x="25" y="92"/>
                  </a:lnTo>
                  <a:lnTo>
                    <a:pt x="33" y="101"/>
                  </a:lnTo>
                  <a:lnTo>
                    <a:pt x="42" y="109"/>
                  </a:lnTo>
                  <a:lnTo>
                    <a:pt x="58" y="109"/>
                  </a:lnTo>
                  <a:lnTo>
                    <a:pt x="58" y="109"/>
                  </a:lnTo>
                  <a:lnTo>
                    <a:pt x="75" y="101"/>
                  </a:lnTo>
                  <a:lnTo>
                    <a:pt x="84" y="92"/>
                  </a:lnTo>
                  <a:lnTo>
                    <a:pt x="92" y="92"/>
                  </a:lnTo>
                  <a:lnTo>
                    <a:pt x="92" y="84"/>
                  </a:lnTo>
                  <a:lnTo>
                    <a:pt x="101" y="75"/>
                  </a:lnTo>
                  <a:lnTo>
                    <a:pt x="109" y="67"/>
                  </a:lnTo>
                  <a:lnTo>
                    <a:pt x="109" y="59"/>
                  </a:lnTo>
                  <a:lnTo>
                    <a:pt x="109" y="50"/>
                  </a:lnTo>
                  <a:lnTo>
                    <a:pt x="109" y="33"/>
                  </a:lnTo>
                  <a:lnTo>
                    <a:pt x="109" y="25"/>
                  </a:lnTo>
                  <a:lnTo>
                    <a:pt x="101" y="17"/>
                  </a:lnTo>
                  <a:lnTo>
                    <a:pt x="92" y="8"/>
                  </a:lnTo>
                  <a:lnTo>
                    <a:pt x="67" y="8"/>
                  </a:lnTo>
                  <a:lnTo>
                    <a:pt x="58" y="17"/>
                  </a:lnTo>
                  <a:lnTo>
                    <a:pt x="67" y="17"/>
                  </a:lnTo>
                  <a:lnTo>
                    <a:pt x="75" y="17"/>
                  </a:lnTo>
                  <a:lnTo>
                    <a:pt x="75" y="25"/>
                  </a:lnTo>
                  <a:lnTo>
                    <a:pt x="84" y="33"/>
                  </a:lnTo>
                  <a:lnTo>
                    <a:pt x="84" y="42"/>
                  </a:lnTo>
                  <a:lnTo>
                    <a:pt x="92" y="50"/>
                  </a:lnTo>
                  <a:lnTo>
                    <a:pt x="92" y="59"/>
                  </a:lnTo>
                  <a:lnTo>
                    <a:pt x="84" y="67"/>
                  </a:lnTo>
                  <a:lnTo>
                    <a:pt x="84" y="75"/>
                  </a:lnTo>
                  <a:lnTo>
                    <a:pt x="75" y="75"/>
                  </a:lnTo>
                  <a:lnTo>
                    <a:pt x="67" y="84"/>
                  </a:lnTo>
                  <a:lnTo>
                    <a:pt x="58" y="84"/>
                  </a:lnTo>
                  <a:lnTo>
                    <a:pt x="50" y="84"/>
                  </a:lnTo>
                  <a:lnTo>
                    <a:pt x="42" y="75"/>
                  </a:lnTo>
                  <a:lnTo>
                    <a:pt x="33" y="75"/>
                  </a:lnTo>
                  <a:lnTo>
                    <a:pt x="25" y="67"/>
                  </a:lnTo>
                  <a:lnTo>
                    <a:pt x="25" y="59"/>
                  </a:lnTo>
                  <a:lnTo>
                    <a:pt x="16" y="50"/>
                  </a:lnTo>
                  <a:lnTo>
                    <a:pt x="25" y="42"/>
                  </a:lnTo>
                  <a:lnTo>
                    <a:pt x="25" y="25"/>
                  </a:lnTo>
                  <a:lnTo>
                    <a:pt x="33" y="25"/>
                  </a:lnTo>
                  <a:lnTo>
                    <a:pt x="42" y="17"/>
                  </a:lnTo>
                  <a:lnTo>
                    <a:pt x="42" y="8"/>
                  </a:lnTo>
                  <a:lnTo>
                    <a:pt x="33" y="0"/>
                  </a:lnTo>
                  <a:lnTo>
                    <a:pt x="16" y="8"/>
                  </a:lnTo>
                  <a:lnTo>
                    <a:pt x="8" y="25"/>
                  </a:lnTo>
                  <a:lnTo>
                    <a:pt x="0" y="33"/>
                  </a:lnTo>
                  <a:close/>
                </a:path>
              </a:pathLst>
            </a:custGeom>
            <a:solidFill>
              <a:srgbClr val="93936C"/>
            </a:solidFill>
            <a:ln w="0">
              <a:solidFill>
                <a:srgbClr val="93936C"/>
              </a:solidFill>
              <a:prstDash val="solid"/>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62" name="Freeform 22">
              <a:extLst>
                <a:ext uri="{FF2B5EF4-FFF2-40B4-BE49-F238E27FC236}">
                  <a16:creationId xmlns:a16="http://schemas.microsoft.com/office/drawing/2014/main" id="{E2ED382B-F9A5-44DD-9E30-B59299CDA8D5}"/>
                </a:ext>
              </a:extLst>
            </p:cNvPr>
            <p:cNvSpPr>
              <a:spLocks/>
            </p:cNvSpPr>
            <p:nvPr/>
          </p:nvSpPr>
          <p:spPr bwMode="auto">
            <a:xfrm>
              <a:off x="1462" y="3508"/>
              <a:ext cx="109" cy="109"/>
            </a:xfrm>
            <a:custGeom>
              <a:avLst/>
              <a:gdLst>
                <a:gd name="T0" fmla="*/ 0 w 109"/>
                <a:gd name="T1" fmla="*/ 76 h 109"/>
                <a:gd name="T2" fmla="*/ 0 w 109"/>
                <a:gd name="T3" fmla="*/ 67 h 109"/>
                <a:gd name="T4" fmla="*/ 0 w 109"/>
                <a:gd name="T5" fmla="*/ 59 h 109"/>
                <a:gd name="T6" fmla="*/ 0 w 109"/>
                <a:gd name="T7" fmla="*/ 50 h 109"/>
                <a:gd name="T8" fmla="*/ 0 w 109"/>
                <a:gd name="T9" fmla="*/ 42 h 109"/>
                <a:gd name="T10" fmla="*/ 8 w 109"/>
                <a:gd name="T11" fmla="*/ 34 h 109"/>
                <a:gd name="T12" fmla="*/ 8 w 109"/>
                <a:gd name="T13" fmla="*/ 34 h 109"/>
                <a:gd name="T14" fmla="*/ 8 w 109"/>
                <a:gd name="T15" fmla="*/ 25 h 109"/>
                <a:gd name="T16" fmla="*/ 16 w 109"/>
                <a:gd name="T17" fmla="*/ 17 h 109"/>
                <a:gd name="T18" fmla="*/ 25 w 109"/>
                <a:gd name="T19" fmla="*/ 17 h 109"/>
                <a:gd name="T20" fmla="*/ 33 w 109"/>
                <a:gd name="T21" fmla="*/ 8 h 109"/>
                <a:gd name="T22" fmla="*/ 42 w 109"/>
                <a:gd name="T23" fmla="*/ 8 h 109"/>
                <a:gd name="T24" fmla="*/ 58 w 109"/>
                <a:gd name="T25" fmla="*/ 0 h 109"/>
                <a:gd name="T26" fmla="*/ 58 w 109"/>
                <a:gd name="T27" fmla="*/ 8 h 109"/>
                <a:gd name="T28" fmla="*/ 67 w 109"/>
                <a:gd name="T29" fmla="*/ 8 h 109"/>
                <a:gd name="T30" fmla="*/ 75 w 109"/>
                <a:gd name="T31" fmla="*/ 8 h 109"/>
                <a:gd name="T32" fmla="*/ 84 w 109"/>
                <a:gd name="T33" fmla="*/ 17 h 109"/>
                <a:gd name="T34" fmla="*/ 92 w 109"/>
                <a:gd name="T35" fmla="*/ 25 h 109"/>
                <a:gd name="T36" fmla="*/ 101 w 109"/>
                <a:gd name="T37" fmla="*/ 34 h 109"/>
                <a:gd name="T38" fmla="*/ 109 w 109"/>
                <a:gd name="T39" fmla="*/ 42 h 109"/>
                <a:gd name="T40" fmla="*/ 109 w 109"/>
                <a:gd name="T41" fmla="*/ 50 h 109"/>
                <a:gd name="T42" fmla="*/ 109 w 109"/>
                <a:gd name="T43" fmla="*/ 59 h 109"/>
                <a:gd name="T44" fmla="*/ 109 w 109"/>
                <a:gd name="T45" fmla="*/ 76 h 109"/>
                <a:gd name="T46" fmla="*/ 109 w 109"/>
                <a:gd name="T47" fmla="*/ 84 h 109"/>
                <a:gd name="T48" fmla="*/ 101 w 109"/>
                <a:gd name="T49" fmla="*/ 93 h 109"/>
                <a:gd name="T50" fmla="*/ 92 w 109"/>
                <a:gd name="T51" fmla="*/ 101 h 109"/>
                <a:gd name="T52" fmla="*/ 67 w 109"/>
                <a:gd name="T53" fmla="*/ 109 h 109"/>
                <a:gd name="T54" fmla="*/ 58 w 109"/>
                <a:gd name="T55" fmla="*/ 93 h 109"/>
                <a:gd name="T56" fmla="*/ 67 w 109"/>
                <a:gd name="T57" fmla="*/ 93 h 109"/>
                <a:gd name="T58" fmla="*/ 75 w 109"/>
                <a:gd name="T59" fmla="*/ 84 h 109"/>
                <a:gd name="T60" fmla="*/ 84 w 109"/>
                <a:gd name="T61" fmla="*/ 84 h 109"/>
                <a:gd name="T62" fmla="*/ 84 w 109"/>
                <a:gd name="T63" fmla="*/ 67 h 109"/>
                <a:gd name="T64" fmla="*/ 92 w 109"/>
                <a:gd name="T65" fmla="*/ 59 h 109"/>
                <a:gd name="T66" fmla="*/ 84 w 109"/>
                <a:gd name="T67" fmla="*/ 50 h 109"/>
                <a:gd name="T68" fmla="*/ 75 w 109"/>
                <a:gd name="T69" fmla="*/ 34 h 109"/>
                <a:gd name="T70" fmla="*/ 75 w 109"/>
                <a:gd name="T71" fmla="*/ 34 h 109"/>
                <a:gd name="T72" fmla="*/ 58 w 109"/>
                <a:gd name="T73" fmla="*/ 25 h 109"/>
                <a:gd name="T74" fmla="*/ 50 w 109"/>
                <a:gd name="T75" fmla="*/ 25 h 109"/>
                <a:gd name="T76" fmla="*/ 42 w 109"/>
                <a:gd name="T77" fmla="*/ 25 h 109"/>
                <a:gd name="T78" fmla="*/ 33 w 109"/>
                <a:gd name="T79" fmla="*/ 34 h 109"/>
                <a:gd name="T80" fmla="*/ 33 w 109"/>
                <a:gd name="T81" fmla="*/ 34 h 109"/>
                <a:gd name="T82" fmla="*/ 25 w 109"/>
                <a:gd name="T83" fmla="*/ 42 h 109"/>
                <a:gd name="T84" fmla="*/ 25 w 109"/>
                <a:gd name="T85" fmla="*/ 50 h 109"/>
                <a:gd name="T86" fmla="*/ 16 w 109"/>
                <a:gd name="T87" fmla="*/ 59 h 109"/>
                <a:gd name="T88" fmla="*/ 25 w 109"/>
                <a:gd name="T89" fmla="*/ 76 h 109"/>
                <a:gd name="T90" fmla="*/ 25 w 109"/>
                <a:gd name="T91" fmla="*/ 84 h 109"/>
                <a:gd name="T92" fmla="*/ 33 w 109"/>
                <a:gd name="T93" fmla="*/ 84 h 109"/>
                <a:gd name="T94" fmla="*/ 42 w 109"/>
                <a:gd name="T95" fmla="*/ 93 h 109"/>
                <a:gd name="T96" fmla="*/ 42 w 109"/>
                <a:gd name="T97" fmla="*/ 101 h 109"/>
                <a:gd name="T98" fmla="*/ 16 w 109"/>
                <a:gd name="T99" fmla="*/ 101 h 109"/>
                <a:gd name="T100" fmla="*/ 0 w 109"/>
                <a:gd name="T101" fmla="*/ 84 h 109"/>
                <a:gd name="T102" fmla="*/ 0 w 109"/>
                <a:gd name="T103"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09">
                  <a:moveTo>
                    <a:pt x="0" y="76"/>
                  </a:moveTo>
                  <a:lnTo>
                    <a:pt x="0" y="67"/>
                  </a:lnTo>
                  <a:lnTo>
                    <a:pt x="0" y="59"/>
                  </a:lnTo>
                  <a:lnTo>
                    <a:pt x="0" y="50"/>
                  </a:lnTo>
                  <a:lnTo>
                    <a:pt x="0" y="42"/>
                  </a:lnTo>
                  <a:lnTo>
                    <a:pt x="8" y="34"/>
                  </a:lnTo>
                  <a:lnTo>
                    <a:pt x="8" y="34"/>
                  </a:lnTo>
                  <a:lnTo>
                    <a:pt x="8" y="25"/>
                  </a:lnTo>
                  <a:lnTo>
                    <a:pt x="16" y="17"/>
                  </a:lnTo>
                  <a:lnTo>
                    <a:pt x="25" y="17"/>
                  </a:lnTo>
                  <a:lnTo>
                    <a:pt x="33" y="8"/>
                  </a:lnTo>
                  <a:lnTo>
                    <a:pt x="42" y="8"/>
                  </a:lnTo>
                  <a:lnTo>
                    <a:pt x="58" y="0"/>
                  </a:lnTo>
                  <a:lnTo>
                    <a:pt x="58" y="8"/>
                  </a:lnTo>
                  <a:lnTo>
                    <a:pt x="67" y="8"/>
                  </a:lnTo>
                  <a:lnTo>
                    <a:pt x="75" y="8"/>
                  </a:lnTo>
                  <a:lnTo>
                    <a:pt x="84" y="17"/>
                  </a:lnTo>
                  <a:lnTo>
                    <a:pt x="92" y="25"/>
                  </a:lnTo>
                  <a:lnTo>
                    <a:pt x="101" y="34"/>
                  </a:lnTo>
                  <a:lnTo>
                    <a:pt x="109" y="42"/>
                  </a:lnTo>
                  <a:lnTo>
                    <a:pt x="109" y="50"/>
                  </a:lnTo>
                  <a:lnTo>
                    <a:pt x="109" y="59"/>
                  </a:lnTo>
                  <a:lnTo>
                    <a:pt x="109" y="76"/>
                  </a:lnTo>
                  <a:lnTo>
                    <a:pt x="109" y="84"/>
                  </a:lnTo>
                  <a:lnTo>
                    <a:pt x="101" y="93"/>
                  </a:lnTo>
                  <a:lnTo>
                    <a:pt x="92" y="101"/>
                  </a:lnTo>
                  <a:lnTo>
                    <a:pt x="67" y="109"/>
                  </a:lnTo>
                  <a:lnTo>
                    <a:pt x="58" y="93"/>
                  </a:lnTo>
                  <a:lnTo>
                    <a:pt x="67" y="93"/>
                  </a:lnTo>
                  <a:lnTo>
                    <a:pt x="75" y="84"/>
                  </a:lnTo>
                  <a:lnTo>
                    <a:pt x="84" y="84"/>
                  </a:lnTo>
                  <a:lnTo>
                    <a:pt x="84" y="67"/>
                  </a:lnTo>
                  <a:lnTo>
                    <a:pt x="92" y="59"/>
                  </a:lnTo>
                  <a:lnTo>
                    <a:pt x="84" y="50"/>
                  </a:lnTo>
                  <a:lnTo>
                    <a:pt x="75" y="34"/>
                  </a:lnTo>
                  <a:lnTo>
                    <a:pt x="75" y="34"/>
                  </a:lnTo>
                  <a:lnTo>
                    <a:pt x="58" y="25"/>
                  </a:lnTo>
                  <a:lnTo>
                    <a:pt x="50" y="25"/>
                  </a:lnTo>
                  <a:lnTo>
                    <a:pt x="42" y="25"/>
                  </a:lnTo>
                  <a:lnTo>
                    <a:pt x="33" y="34"/>
                  </a:lnTo>
                  <a:lnTo>
                    <a:pt x="33" y="34"/>
                  </a:lnTo>
                  <a:lnTo>
                    <a:pt x="25" y="42"/>
                  </a:lnTo>
                  <a:lnTo>
                    <a:pt x="25" y="50"/>
                  </a:lnTo>
                  <a:lnTo>
                    <a:pt x="16" y="59"/>
                  </a:lnTo>
                  <a:lnTo>
                    <a:pt x="25" y="76"/>
                  </a:lnTo>
                  <a:lnTo>
                    <a:pt x="25" y="84"/>
                  </a:lnTo>
                  <a:lnTo>
                    <a:pt x="33" y="84"/>
                  </a:lnTo>
                  <a:lnTo>
                    <a:pt x="42" y="93"/>
                  </a:lnTo>
                  <a:lnTo>
                    <a:pt x="42" y="101"/>
                  </a:lnTo>
                  <a:lnTo>
                    <a:pt x="16" y="101"/>
                  </a:lnTo>
                  <a:lnTo>
                    <a:pt x="0" y="84"/>
                  </a:lnTo>
                  <a:lnTo>
                    <a:pt x="0" y="76"/>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63" name="Freeform 23">
              <a:extLst>
                <a:ext uri="{FF2B5EF4-FFF2-40B4-BE49-F238E27FC236}">
                  <a16:creationId xmlns:a16="http://schemas.microsoft.com/office/drawing/2014/main" id="{A9B301C0-9330-4F15-AE24-A91FAE096E21}"/>
                </a:ext>
              </a:extLst>
            </p:cNvPr>
            <p:cNvSpPr>
              <a:spLocks/>
            </p:cNvSpPr>
            <p:nvPr/>
          </p:nvSpPr>
          <p:spPr bwMode="auto">
            <a:xfrm>
              <a:off x="1462" y="3508"/>
              <a:ext cx="109" cy="109"/>
            </a:xfrm>
            <a:custGeom>
              <a:avLst/>
              <a:gdLst>
                <a:gd name="T0" fmla="*/ 0 w 109"/>
                <a:gd name="T1" fmla="*/ 76 h 109"/>
                <a:gd name="T2" fmla="*/ 0 w 109"/>
                <a:gd name="T3" fmla="*/ 67 h 109"/>
                <a:gd name="T4" fmla="*/ 0 w 109"/>
                <a:gd name="T5" fmla="*/ 59 h 109"/>
                <a:gd name="T6" fmla="*/ 0 w 109"/>
                <a:gd name="T7" fmla="*/ 50 h 109"/>
                <a:gd name="T8" fmla="*/ 0 w 109"/>
                <a:gd name="T9" fmla="*/ 42 h 109"/>
                <a:gd name="T10" fmla="*/ 8 w 109"/>
                <a:gd name="T11" fmla="*/ 34 h 109"/>
                <a:gd name="T12" fmla="*/ 8 w 109"/>
                <a:gd name="T13" fmla="*/ 34 h 109"/>
                <a:gd name="T14" fmla="*/ 8 w 109"/>
                <a:gd name="T15" fmla="*/ 25 h 109"/>
                <a:gd name="T16" fmla="*/ 16 w 109"/>
                <a:gd name="T17" fmla="*/ 17 h 109"/>
                <a:gd name="T18" fmla="*/ 25 w 109"/>
                <a:gd name="T19" fmla="*/ 17 h 109"/>
                <a:gd name="T20" fmla="*/ 33 w 109"/>
                <a:gd name="T21" fmla="*/ 8 h 109"/>
                <a:gd name="T22" fmla="*/ 42 w 109"/>
                <a:gd name="T23" fmla="*/ 8 h 109"/>
                <a:gd name="T24" fmla="*/ 58 w 109"/>
                <a:gd name="T25" fmla="*/ 0 h 109"/>
                <a:gd name="T26" fmla="*/ 58 w 109"/>
                <a:gd name="T27" fmla="*/ 8 h 109"/>
                <a:gd name="T28" fmla="*/ 67 w 109"/>
                <a:gd name="T29" fmla="*/ 8 h 109"/>
                <a:gd name="T30" fmla="*/ 75 w 109"/>
                <a:gd name="T31" fmla="*/ 8 h 109"/>
                <a:gd name="T32" fmla="*/ 84 w 109"/>
                <a:gd name="T33" fmla="*/ 17 h 109"/>
                <a:gd name="T34" fmla="*/ 92 w 109"/>
                <a:gd name="T35" fmla="*/ 25 h 109"/>
                <a:gd name="T36" fmla="*/ 101 w 109"/>
                <a:gd name="T37" fmla="*/ 34 h 109"/>
                <a:gd name="T38" fmla="*/ 109 w 109"/>
                <a:gd name="T39" fmla="*/ 42 h 109"/>
                <a:gd name="T40" fmla="*/ 109 w 109"/>
                <a:gd name="T41" fmla="*/ 50 h 109"/>
                <a:gd name="T42" fmla="*/ 109 w 109"/>
                <a:gd name="T43" fmla="*/ 59 h 109"/>
                <a:gd name="T44" fmla="*/ 109 w 109"/>
                <a:gd name="T45" fmla="*/ 76 h 109"/>
                <a:gd name="T46" fmla="*/ 109 w 109"/>
                <a:gd name="T47" fmla="*/ 84 h 109"/>
                <a:gd name="T48" fmla="*/ 101 w 109"/>
                <a:gd name="T49" fmla="*/ 93 h 109"/>
                <a:gd name="T50" fmla="*/ 92 w 109"/>
                <a:gd name="T51" fmla="*/ 101 h 109"/>
                <a:gd name="T52" fmla="*/ 67 w 109"/>
                <a:gd name="T53" fmla="*/ 109 h 109"/>
                <a:gd name="T54" fmla="*/ 58 w 109"/>
                <a:gd name="T55" fmla="*/ 93 h 109"/>
                <a:gd name="T56" fmla="*/ 67 w 109"/>
                <a:gd name="T57" fmla="*/ 93 h 109"/>
                <a:gd name="T58" fmla="*/ 75 w 109"/>
                <a:gd name="T59" fmla="*/ 84 h 109"/>
                <a:gd name="T60" fmla="*/ 84 w 109"/>
                <a:gd name="T61" fmla="*/ 84 h 109"/>
                <a:gd name="T62" fmla="*/ 84 w 109"/>
                <a:gd name="T63" fmla="*/ 67 h 109"/>
                <a:gd name="T64" fmla="*/ 92 w 109"/>
                <a:gd name="T65" fmla="*/ 59 h 109"/>
                <a:gd name="T66" fmla="*/ 84 w 109"/>
                <a:gd name="T67" fmla="*/ 50 h 109"/>
                <a:gd name="T68" fmla="*/ 75 w 109"/>
                <a:gd name="T69" fmla="*/ 34 h 109"/>
                <a:gd name="T70" fmla="*/ 75 w 109"/>
                <a:gd name="T71" fmla="*/ 34 h 109"/>
                <a:gd name="T72" fmla="*/ 58 w 109"/>
                <a:gd name="T73" fmla="*/ 25 h 109"/>
                <a:gd name="T74" fmla="*/ 50 w 109"/>
                <a:gd name="T75" fmla="*/ 25 h 109"/>
                <a:gd name="T76" fmla="*/ 42 w 109"/>
                <a:gd name="T77" fmla="*/ 25 h 109"/>
                <a:gd name="T78" fmla="*/ 33 w 109"/>
                <a:gd name="T79" fmla="*/ 34 h 109"/>
                <a:gd name="T80" fmla="*/ 33 w 109"/>
                <a:gd name="T81" fmla="*/ 34 h 109"/>
                <a:gd name="T82" fmla="*/ 25 w 109"/>
                <a:gd name="T83" fmla="*/ 42 h 109"/>
                <a:gd name="T84" fmla="*/ 25 w 109"/>
                <a:gd name="T85" fmla="*/ 50 h 109"/>
                <a:gd name="T86" fmla="*/ 16 w 109"/>
                <a:gd name="T87" fmla="*/ 59 h 109"/>
                <a:gd name="T88" fmla="*/ 25 w 109"/>
                <a:gd name="T89" fmla="*/ 76 h 109"/>
                <a:gd name="T90" fmla="*/ 25 w 109"/>
                <a:gd name="T91" fmla="*/ 84 h 109"/>
                <a:gd name="T92" fmla="*/ 33 w 109"/>
                <a:gd name="T93" fmla="*/ 84 h 109"/>
                <a:gd name="T94" fmla="*/ 42 w 109"/>
                <a:gd name="T95" fmla="*/ 93 h 109"/>
                <a:gd name="T96" fmla="*/ 42 w 109"/>
                <a:gd name="T97" fmla="*/ 101 h 109"/>
                <a:gd name="T98" fmla="*/ 16 w 109"/>
                <a:gd name="T99" fmla="*/ 101 h 109"/>
                <a:gd name="T100" fmla="*/ 0 w 109"/>
                <a:gd name="T101" fmla="*/ 84 h 109"/>
                <a:gd name="T102" fmla="*/ 0 w 109"/>
                <a:gd name="T103"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09">
                  <a:moveTo>
                    <a:pt x="0" y="76"/>
                  </a:moveTo>
                  <a:lnTo>
                    <a:pt x="0" y="67"/>
                  </a:lnTo>
                  <a:lnTo>
                    <a:pt x="0" y="59"/>
                  </a:lnTo>
                  <a:lnTo>
                    <a:pt x="0" y="50"/>
                  </a:lnTo>
                  <a:lnTo>
                    <a:pt x="0" y="42"/>
                  </a:lnTo>
                  <a:lnTo>
                    <a:pt x="8" y="34"/>
                  </a:lnTo>
                  <a:lnTo>
                    <a:pt x="8" y="34"/>
                  </a:lnTo>
                  <a:lnTo>
                    <a:pt x="8" y="25"/>
                  </a:lnTo>
                  <a:lnTo>
                    <a:pt x="16" y="17"/>
                  </a:lnTo>
                  <a:lnTo>
                    <a:pt x="25" y="17"/>
                  </a:lnTo>
                  <a:lnTo>
                    <a:pt x="33" y="8"/>
                  </a:lnTo>
                  <a:lnTo>
                    <a:pt x="42" y="8"/>
                  </a:lnTo>
                  <a:lnTo>
                    <a:pt x="58" y="0"/>
                  </a:lnTo>
                  <a:lnTo>
                    <a:pt x="58" y="8"/>
                  </a:lnTo>
                  <a:lnTo>
                    <a:pt x="67" y="8"/>
                  </a:lnTo>
                  <a:lnTo>
                    <a:pt x="75" y="8"/>
                  </a:lnTo>
                  <a:lnTo>
                    <a:pt x="84" y="17"/>
                  </a:lnTo>
                  <a:lnTo>
                    <a:pt x="92" y="25"/>
                  </a:lnTo>
                  <a:lnTo>
                    <a:pt x="101" y="34"/>
                  </a:lnTo>
                  <a:lnTo>
                    <a:pt x="109" y="42"/>
                  </a:lnTo>
                  <a:lnTo>
                    <a:pt x="109" y="50"/>
                  </a:lnTo>
                  <a:lnTo>
                    <a:pt x="109" y="59"/>
                  </a:lnTo>
                  <a:lnTo>
                    <a:pt x="109" y="76"/>
                  </a:lnTo>
                  <a:lnTo>
                    <a:pt x="109" y="84"/>
                  </a:lnTo>
                  <a:lnTo>
                    <a:pt x="101" y="93"/>
                  </a:lnTo>
                  <a:lnTo>
                    <a:pt x="92" y="101"/>
                  </a:lnTo>
                  <a:lnTo>
                    <a:pt x="67" y="109"/>
                  </a:lnTo>
                  <a:lnTo>
                    <a:pt x="58" y="93"/>
                  </a:lnTo>
                  <a:lnTo>
                    <a:pt x="67" y="93"/>
                  </a:lnTo>
                  <a:lnTo>
                    <a:pt x="75" y="84"/>
                  </a:lnTo>
                  <a:lnTo>
                    <a:pt x="84" y="84"/>
                  </a:lnTo>
                  <a:lnTo>
                    <a:pt x="84" y="67"/>
                  </a:lnTo>
                  <a:lnTo>
                    <a:pt x="92" y="59"/>
                  </a:lnTo>
                  <a:lnTo>
                    <a:pt x="84" y="50"/>
                  </a:lnTo>
                  <a:lnTo>
                    <a:pt x="75" y="34"/>
                  </a:lnTo>
                  <a:lnTo>
                    <a:pt x="75" y="34"/>
                  </a:lnTo>
                  <a:lnTo>
                    <a:pt x="58" y="25"/>
                  </a:lnTo>
                  <a:lnTo>
                    <a:pt x="50" y="25"/>
                  </a:lnTo>
                  <a:lnTo>
                    <a:pt x="42" y="25"/>
                  </a:lnTo>
                  <a:lnTo>
                    <a:pt x="33" y="34"/>
                  </a:lnTo>
                  <a:lnTo>
                    <a:pt x="33" y="34"/>
                  </a:lnTo>
                  <a:lnTo>
                    <a:pt x="25" y="42"/>
                  </a:lnTo>
                  <a:lnTo>
                    <a:pt x="25" y="50"/>
                  </a:lnTo>
                  <a:lnTo>
                    <a:pt x="16" y="59"/>
                  </a:lnTo>
                  <a:lnTo>
                    <a:pt x="25" y="76"/>
                  </a:lnTo>
                  <a:lnTo>
                    <a:pt x="25" y="84"/>
                  </a:lnTo>
                  <a:lnTo>
                    <a:pt x="33" y="84"/>
                  </a:lnTo>
                  <a:lnTo>
                    <a:pt x="42" y="93"/>
                  </a:lnTo>
                  <a:lnTo>
                    <a:pt x="42" y="101"/>
                  </a:lnTo>
                  <a:lnTo>
                    <a:pt x="16" y="101"/>
                  </a:lnTo>
                  <a:lnTo>
                    <a:pt x="0" y="84"/>
                  </a:lnTo>
                  <a:lnTo>
                    <a:pt x="0" y="76"/>
                  </a:lnTo>
                  <a:close/>
                </a:path>
              </a:pathLst>
            </a:custGeom>
            <a:solidFill>
              <a:srgbClr val="93936C"/>
            </a:solidFill>
            <a:ln w="0">
              <a:solidFill>
                <a:srgbClr val="93936C"/>
              </a:solidFill>
              <a:prstDash val="solid"/>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64" name="Freeform 24">
              <a:extLst>
                <a:ext uri="{FF2B5EF4-FFF2-40B4-BE49-F238E27FC236}">
                  <a16:creationId xmlns:a16="http://schemas.microsoft.com/office/drawing/2014/main" id="{2D682D31-6F0B-43EA-B941-392C7485B344}"/>
                </a:ext>
              </a:extLst>
            </p:cNvPr>
            <p:cNvSpPr>
              <a:spLocks/>
            </p:cNvSpPr>
            <p:nvPr/>
          </p:nvSpPr>
          <p:spPr bwMode="auto">
            <a:xfrm>
              <a:off x="1411" y="3584"/>
              <a:ext cx="84" cy="75"/>
            </a:xfrm>
            <a:custGeom>
              <a:avLst/>
              <a:gdLst>
                <a:gd name="T0" fmla="*/ 51 w 84"/>
                <a:gd name="T1" fmla="*/ 0 h 75"/>
                <a:gd name="T2" fmla="*/ 42 w 84"/>
                <a:gd name="T3" fmla="*/ 0 h 75"/>
                <a:gd name="T4" fmla="*/ 34 w 84"/>
                <a:gd name="T5" fmla="*/ 0 h 75"/>
                <a:gd name="T6" fmla="*/ 25 w 84"/>
                <a:gd name="T7" fmla="*/ 0 h 75"/>
                <a:gd name="T8" fmla="*/ 17 w 84"/>
                <a:gd name="T9" fmla="*/ 8 h 75"/>
                <a:gd name="T10" fmla="*/ 17 w 84"/>
                <a:gd name="T11" fmla="*/ 8 h 75"/>
                <a:gd name="T12" fmla="*/ 8 w 84"/>
                <a:gd name="T13" fmla="*/ 17 h 75"/>
                <a:gd name="T14" fmla="*/ 8 w 84"/>
                <a:gd name="T15" fmla="*/ 25 h 75"/>
                <a:gd name="T16" fmla="*/ 0 w 84"/>
                <a:gd name="T17" fmla="*/ 33 h 75"/>
                <a:gd name="T18" fmla="*/ 0 w 84"/>
                <a:gd name="T19" fmla="*/ 33 h 75"/>
                <a:gd name="T20" fmla="*/ 0 w 84"/>
                <a:gd name="T21" fmla="*/ 50 h 75"/>
                <a:gd name="T22" fmla="*/ 0 w 84"/>
                <a:gd name="T23" fmla="*/ 50 h 75"/>
                <a:gd name="T24" fmla="*/ 8 w 84"/>
                <a:gd name="T25" fmla="*/ 59 h 75"/>
                <a:gd name="T26" fmla="*/ 8 w 84"/>
                <a:gd name="T27" fmla="*/ 67 h 75"/>
                <a:gd name="T28" fmla="*/ 17 w 84"/>
                <a:gd name="T29" fmla="*/ 67 h 75"/>
                <a:gd name="T30" fmla="*/ 25 w 84"/>
                <a:gd name="T31" fmla="*/ 75 h 75"/>
                <a:gd name="T32" fmla="*/ 34 w 84"/>
                <a:gd name="T33" fmla="*/ 75 h 75"/>
                <a:gd name="T34" fmla="*/ 42 w 84"/>
                <a:gd name="T35" fmla="*/ 75 h 75"/>
                <a:gd name="T36" fmla="*/ 59 w 84"/>
                <a:gd name="T37" fmla="*/ 75 h 75"/>
                <a:gd name="T38" fmla="*/ 59 w 84"/>
                <a:gd name="T39" fmla="*/ 59 h 75"/>
                <a:gd name="T40" fmla="*/ 59 w 84"/>
                <a:gd name="T41" fmla="*/ 59 h 75"/>
                <a:gd name="T42" fmla="*/ 51 w 84"/>
                <a:gd name="T43" fmla="*/ 59 h 75"/>
                <a:gd name="T44" fmla="*/ 51 w 84"/>
                <a:gd name="T45" fmla="*/ 67 h 75"/>
                <a:gd name="T46" fmla="*/ 42 w 84"/>
                <a:gd name="T47" fmla="*/ 67 h 75"/>
                <a:gd name="T48" fmla="*/ 34 w 84"/>
                <a:gd name="T49" fmla="*/ 67 h 75"/>
                <a:gd name="T50" fmla="*/ 25 w 84"/>
                <a:gd name="T51" fmla="*/ 59 h 75"/>
                <a:gd name="T52" fmla="*/ 25 w 84"/>
                <a:gd name="T53" fmla="*/ 50 h 75"/>
                <a:gd name="T54" fmla="*/ 17 w 84"/>
                <a:gd name="T55" fmla="*/ 50 h 75"/>
                <a:gd name="T56" fmla="*/ 17 w 84"/>
                <a:gd name="T57" fmla="*/ 42 h 75"/>
                <a:gd name="T58" fmla="*/ 17 w 84"/>
                <a:gd name="T59" fmla="*/ 33 h 75"/>
                <a:gd name="T60" fmla="*/ 17 w 84"/>
                <a:gd name="T61" fmla="*/ 33 h 75"/>
                <a:gd name="T62" fmla="*/ 17 w 84"/>
                <a:gd name="T63" fmla="*/ 25 h 75"/>
                <a:gd name="T64" fmla="*/ 25 w 84"/>
                <a:gd name="T65" fmla="*/ 17 h 75"/>
                <a:gd name="T66" fmla="*/ 34 w 84"/>
                <a:gd name="T67" fmla="*/ 17 h 75"/>
                <a:gd name="T68" fmla="*/ 42 w 84"/>
                <a:gd name="T69" fmla="*/ 8 h 75"/>
                <a:gd name="T70" fmla="*/ 51 w 84"/>
                <a:gd name="T71" fmla="*/ 8 h 75"/>
                <a:gd name="T72" fmla="*/ 59 w 84"/>
                <a:gd name="T73" fmla="*/ 17 h 75"/>
                <a:gd name="T74" fmla="*/ 67 w 84"/>
                <a:gd name="T75" fmla="*/ 25 h 75"/>
                <a:gd name="T76" fmla="*/ 67 w 84"/>
                <a:gd name="T77" fmla="*/ 33 h 75"/>
                <a:gd name="T78" fmla="*/ 67 w 84"/>
                <a:gd name="T79" fmla="*/ 33 h 75"/>
                <a:gd name="T80" fmla="*/ 67 w 84"/>
                <a:gd name="T81" fmla="*/ 42 h 75"/>
                <a:gd name="T82" fmla="*/ 67 w 84"/>
                <a:gd name="T83" fmla="*/ 50 h 75"/>
                <a:gd name="T84" fmla="*/ 84 w 84"/>
                <a:gd name="T85" fmla="*/ 42 h 75"/>
                <a:gd name="T86" fmla="*/ 84 w 84"/>
                <a:gd name="T87" fmla="*/ 25 h 75"/>
                <a:gd name="T88" fmla="*/ 59 w 84"/>
                <a:gd name="T89" fmla="*/ 8 h 75"/>
                <a:gd name="T90" fmla="*/ 51 w 84"/>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75">
                  <a:moveTo>
                    <a:pt x="51" y="0"/>
                  </a:moveTo>
                  <a:lnTo>
                    <a:pt x="42" y="0"/>
                  </a:lnTo>
                  <a:lnTo>
                    <a:pt x="34" y="0"/>
                  </a:lnTo>
                  <a:lnTo>
                    <a:pt x="25" y="0"/>
                  </a:lnTo>
                  <a:lnTo>
                    <a:pt x="17" y="8"/>
                  </a:lnTo>
                  <a:lnTo>
                    <a:pt x="17" y="8"/>
                  </a:lnTo>
                  <a:lnTo>
                    <a:pt x="8" y="17"/>
                  </a:lnTo>
                  <a:lnTo>
                    <a:pt x="8" y="25"/>
                  </a:lnTo>
                  <a:lnTo>
                    <a:pt x="0" y="33"/>
                  </a:lnTo>
                  <a:lnTo>
                    <a:pt x="0" y="33"/>
                  </a:lnTo>
                  <a:lnTo>
                    <a:pt x="0" y="50"/>
                  </a:lnTo>
                  <a:lnTo>
                    <a:pt x="0" y="50"/>
                  </a:lnTo>
                  <a:lnTo>
                    <a:pt x="8" y="59"/>
                  </a:lnTo>
                  <a:lnTo>
                    <a:pt x="8" y="67"/>
                  </a:lnTo>
                  <a:lnTo>
                    <a:pt x="17" y="67"/>
                  </a:lnTo>
                  <a:lnTo>
                    <a:pt x="25" y="75"/>
                  </a:lnTo>
                  <a:lnTo>
                    <a:pt x="34" y="75"/>
                  </a:lnTo>
                  <a:lnTo>
                    <a:pt x="42" y="75"/>
                  </a:lnTo>
                  <a:lnTo>
                    <a:pt x="59" y="75"/>
                  </a:lnTo>
                  <a:lnTo>
                    <a:pt x="59" y="59"/>
                  </a:lnTo>
                  <a:lnTo>
                    <a:pt x="59" y="59"/>
                  </a:lnTo>
                  <a:lnTo>
                    <a:pt x="51" y="59"/>
                  </a:lnTo>
                  <a:lnTo>
                    <a:pt x="51" y="67"/>
                  </a:lnTo>
                  <a:lnTo>
                    <a:pt x="42" y="67"/>
                  </a:lnTo>
                  <a:lnTo>
                    <a:pt x="34" y="67"/>
                  </a:lnTo>
                  <a:lnTo>
                    <a:pt x="25" y="59"/>
                  </a:lnTo>
                  <a:lnTo>
                    <a:pt x="25" y="50"/>
                  </a:lnTo>
                  <a:lnTo>
                    <a:pt x="17" y="50"/>
                  </a:lnTo>
                  <a:lnTo>
                    <a:pt x="17" y="42"/>
                  </a:lnTo>
                  <a:lnTo>
                    <a:pt x="17" y="33"/>
                  </a:lnTo>
                  <a:lnTo>
                    <a:pt x="17" y="33"/>
                  </a:lnTo>
                  <a:lnTo>
                    <a:pt x="17" y="25"/>
                  </a:lnTo>
                  <a:lnTo>
                    <a:pt x="25" y="17"/>
                  </a:lnTo>
                  <a:lnTo>
                    <a:pt x="34" y="17"/>
                  </a:lnTo>
                  <a:lnTo>
                    <a:pt x="42" y="8"/>
                  </a:lnTo>
                  <a:lnTo>
                    <a:pt x="51" y="8"/>
                  </a:lnTo>
                  <a:lnTo>
                    <a:pt x="59" y="17"/>
                  </a:lnTo>
                  <a:lnTo>
                    <a:pt x="67" y="25"/>
                  </a:lnTo>
                  <a:lnTo>
                    <a:pt x="67" y="33"/>
                  </a:lnTo>
                  <a:lnTo>
                    <a:pt x="67" y="33"/>
                  </a:lnTo>
                  <a:lnTo>
                    <a:pt x="67" y="42"/>
                  </a:lnTo>
                  <a:lnTo>
                    <a:pt x="67" y="50"/>
                  </a:lnTo>
                  <a:lnTo>
                    <a:pt x="84" y="42"/>
                  </a:lnTo>
                  <a:lnTo>
                    <a:pt x="84" y="25"/>
                  </a:lnTo>
                  <a:lnTo>
                    <a:pt x="59" y="8"/>
                  </a:lnTo>
                  <a:lnTo>
                    <a:pt x="51" y="0"/>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65" name="Freeform 25">
              <a:extLst>
                <a:ext uri="{FF2B5EF4-FFF2-40B4-BE49-F238E27FC236}">
                  <a16:creationId xmlns:a16="http://schemas.microsoft.com/office/drawing/2014/main" id="{92DA97AA-0D0E-4640-813E-3B74BC1932B2}"/>
                </a:ext>
              </a:extLst>
            </p:cNvPr>
            <p:cNvSpPr>
              <a:spLocks/>
            </p:cNvSpPr>
            <p:nvPr/>
          </p:nvSpPr>
          <p:spPr bwMode="auto">
            <a:xfrm>
              <a:off x="1411" y="3584"/>
              <a:ext cx="84" cy="75"/>
            </a:xfrm>
            <a:custGeom>
              <a:avLst/>
              <a:gdLst>
                <a:gd name="T0" fmla="*/ 51 w 84"/>
                <a:gd name="T1" fmla="*/ 0 h 75"/>
                <a:gd name="T2" fmla="*/ 42 w 84"/>
                <a:gd name="T3" fmla="*/ 0 h 75"/>
                <a:gd name="T4" fmla="*/ 34 w 84"/>
                <a:gd name="T5" fmla="*/ 0 h 75"/>
                <a:gd name="T6" fmla="*/ 25 w 84"/>
                <a:gd name="T7" fmla="*/ 0 h 75"/>
                <a:gd name="T8" fmla="*/ 17 w 84"/>
                <a:gd name="T9" fmla="*/ 8 h 75"/>
                <a:gd name="T10" fmla="*/ 17 w 84"/>
                <a:gd name="T11" fmla="*/ 8 h 75"/>
                <a:gd name="T12" fmla="*/ 8 w 84"/>
                <a:gd name="T13" fmla="*/ 17 h 75"/>
                <a:gd name="T14" fmla="*/ 8 w 84"/>
                <a:gd name="T15" fmla="*/ 25 h 75"/>
                <a:gd name="T16" fmla="*/ 0 w 84"/>
                <a:gd name="T17" fmla="*/ 33 h 75"/>
                <a:gd name="T18" fmla="*/ 0 w 84"/>
                <a:gd name="T19" fmla="*/ 33 h 75"/>
                <a:gd name="T20" fmla="*/ 0 w 84"/>
                <a:gd name="T21" fmla="*/ 50 h 75"/>
                <a:gd name="T22" fmla="*/ 0 w 84"/>
                <a:gd name="T23" fmla="*/ 50 h 75"/>
                <a:gd name="T24" fmla="*/ 8 w 84"/>
                <a:gd name="T25" fmla="*/ 59 h 75"/>
                <a:gd name="T26" fmla="*/ 8 w 84"/>
                <a:gd name="T27" fmla="*/ 67 h 75"/>
                <a:gd name="T28" fmla="*/ 17 w 84"/>
                <a:gd name="T29" fmla="*/ 67 h 75"/>
                <a:gd name="T30" fmla="*/ 25 w 84"/>
                <a:gd name="T31" fmla="*/ 75 h 75"/>
                <a:gd name="T32" fmla="*/ 34 w 84"/>
                <a:gd name="T33" fmla="*/ 75 h 75"/>
                <a:gd name="T34" fmla="*/ 42 w 84"/>
                <a:gd name="T35" fmla="*/ 75 h 75"/>
                <a:gd name="T36" fmla="*/ 59 w 84"/>
                <a:gd name="T37" fmla="*/ 75 h 75"/>
                <a:gd name="T38" fmla="*/ 59 w 84"/>
                <a:gd name="T39" fmla="*/ 59 h 75"/>
                <a:gd name="T40" fmla="*/ 59 w 84"/>
                <a:gd name="T41" fmla="*/ 59 h 75"/>
                <a:gd name="T42" fmla="*/ 51 w 84"/>
                <a:gd name="T43" fmla="*/ 59 h 75"/>
                <a:gd name="T44" fmla="*/ 51 w 84"/>
                <a:gd name="T45" fmla="*/ 67 h 75"/>
                <a:gd name="T46" fmla="*/ 42 w 84"/>
                <a:gd name="T47" fmla="*/ 67 h 75"/>
                <a:gd name="T48" fmla="*/ 34 w 84"/>
                <a:gd name="T49" fmla="*/ 67 h 75"/>
                <a:gd name="T50" fmla="*/ 25 w 84"/>
                <a:gd name="T51" fmla="*/ 59 h 75"/>
                <a:gd name="T52" fmla="*/ 25 w 84"/>
                <a:gd name="T53" fmla="*/ 50 h 75"/>
                <a:gd name="T54" fmla="*/ 17 w 84"/>
                <a:gd name="T55" fmla="*/ 50 h 75"/>
                <a:gd name="T56" fmla="*/ 17 w 84"/>
                <a:gd name="T57" fmla="*/ 42 h 75"/>
                <a:gd name="T58" fmla="*/ 17 w 84"/>
                <a:gd name="T59" fmla="*/ 33 h 75"/>
                <a:gd name="T60" fmla="*/ 17 w 84"/>
                <a:gd name="T61" fmla="*/ 33 h 75"/>
                <a:gd name="T62" fmla="*/ 17 w 84"/>
                <a:gd name="T63" fmla="*/ 25 h 75"/>
                <a:gd name="T64" fmla="*/ 25 w 84"/>
                <a:gd name="T65" fmla="*/ 17 h 75"/>
                <a:gd name="T66" fmla="*/ 34 w 84"/>
                <a:gd name="T67" fmla="*/ 17 h 75"/>
                <a:gd name="T68" fmla="*/ 42 w 84"/>
                <a:gd name="T69" fmla="*/ 8 h 75"/>
                <a:gd name="T70" fmla="*/ 51 w 84"/>
                <a:gd name="T71" fmla="*/ 8 h 75"/>
                <a:gd name="T72" fmla="*/ 59 w 84"/>
                <a:gd name="T73" fmla="*/ 17 h 75"/>
                <a:gd name="T74" fmla="*/ 67 w 84"/>
                <a:gd name="T75" fmla="*/ 25 h 75"/>
                <a:gd name="T76" fmla="*/ 67 w 84"/>
                <a:gd name="T77" fmla="*/ 33 h 75"/>
                <a:gd name="T78" fmla="*/ 67 w 84"/>
                <a:gd name="T79" fmla="*/ 33 h 75"/>
                <a:gd name="T80" fmla="*/ 67 w 84"/>
                <a:gd name="T81" fmla="*/ 42 h 75"/>
                <a:gd name="T82" fmla="*/ 67 w 84"/>
                <a:gd name="T83" fmla="*/ 50 h 75"/>
                <a:gd name="T84" fmla="*/ 84 w 84"/>
                <a:gd name="T85" fmla="*/ 42 h 75"/>
                <a:gd name="T86" fmla="*/ 84 w 84"/>
                <a:gd name="T87" fmla="*/ 25 h 75"/>
                <a:gd name="T88" fmla="*/ 59 w 84"/>
                <a:gd name="T89" fmla="*/ 8 h 75"/>
                <a:gd name="T90" fmla="*/ 51 w 84"/>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75">
                  <a:moveTo>
                    <a:pt x="51" y="0"/>
                  </a:moveTo>
                  <a:lnTo>
                    <a:pt x="42" y="0"/>
                  </a:lnTo>
                  <a:lnTo>
                    <a:pt x="34" y="0"/>
                  </a:lnTo>
                  <a:lnTo>
                    <a:pt x="25" y="0"/>
                  </a:lnTo>
                  <a:lnTo>
                    <a:pt x="17" y="8"/>
                  </a:lnTo>
                  <a:lnTo>
                    <a:pt x="17" y="8"/>
                  </a:lnTo>
                  <a:lnTo>
                    <a:pt x="8" y="17"/>
                  </a:lnTo>
                  <a:lnTo>
                    <a:pt x="8" y="25"/>
                  </a:lnTo>
                  <a:lnTo>
                    <a:pt x="0" y="33"/>
                  </a:lnTo>
                  <a:lnTo>
                    <a:pt x="0" y="33"/>
                  </a:lnTo>
                  <a:lnTo>
                    <a:pt x="0" y="50"/>
                  </a:lnTo>
                  <a:lnTo>
                    <a:pt x="0" y="50"/>
                  </a:lnTo>
                  <a:lnTo>
                    <a:pt x="8" y="59"/>
                  </a:lnTo>
                  <a:lnTo>
                    <a:pt x="8" y="67"/>
                  </a:lnTo>
                  <a:lnTo>
                    <a:pt x="17" y="67"/>
                  </a:lnTo>
                  <a:lnTo>
                    <a:pt x="25" y="75"/>
                  </a:lnTo>
                  <a:lnTo>
                    <a:pt x="34" y="75"/>
                  </a:lnTo>
                  <a:lnTo>
                    <a:pt x="42" y="75"/>
                  </a:lnTo>
                  <a:lnTo>
                    <a:pt x="59" y="75"/>
                  </a:lnTo>
                  <a:lnTo>
                    <a:pt x="59" y="59"/>
                  </a:lnTo>
                  <a:lnTo>
                    <a:pt x="59" y="59"/>
                  </a:lnTo>
                  <a:lnTo>
                    <a:pt x="51" y="59"/>
                  </a:lnTo>
                  <a:lnTo>
                    <a:pt x="51" y="67"/>
                  </a:lnTo>
                  <a:lnTo>
                    <a:pt x="42" y="67"/>
                  </a:lnTo>
                  <a:lnTo>
                    <a:pt x="34" y="67"/>
                  </a:lnTo>
                  <a:lnTo>
                    <a:pt x="25" y="59"/>
                  </a:lnTo>
                  <a:lnTo>
                    <a:pt x="25" y="50"/>
                  </a:lnTo>
                  <a:lnTo>
                    <a:pt x="17" y="50"/>
                  </a:lnTo>
                  <a:lnTo>
                    <a:pt x="17" y="42"/>
                  </a:lnTo>
                  <a:lnTo>
                    <a:pt x="17" y="33"/>
                  </a:lnTo>
                  <a:lnTo>
                    <a:pt x="17" y="33"/>
                  </a:lnTo>
                  <a:lnTo>
                    <a:pt x="17" y="25"/>
                  </a:lnTo>
                  <a:lnTo>
                    <a:pt x="25" y="17"/>
                  </a:lnTo>
                  <a:lnTo>
                    <a:pt x="34" y="17"/>
                  </a:lnTo>
                  <a:lnTo>
                    <a:pt x="42" y="8"/>
                  </a:lnTo>
                  <a:lnTo>
                    <a:pt x="51" y="8"/>
                  </a:lnTo>
                  <a:lnTo>
                    <a:pt x="59" y="17"/>
                  </a:lnTo>
                  <a:lnTo>
                    <a:pt x="67" y="25"/>
                  </a:lnTo>
                  <a:lnTo>
                    <a:pt x="67" y="33"/>
                  </a:lnTo>
                  <a:lnTo>
                    <a:pt x="67" y="33"/>
                  </a:lnTo>
                  <a:lnTo>
                    <a:pt x="67" y="42"/>
                  </a:lnTo>
                  <a:lnTo>
                    <a:pt x="67" y="50"/>
                  </a:lnTo>
                  <a:lnTo>
                    <a:pt x="84" y="42"/>
                  </a:lnTo>
                  <a:lnTo>
                    <a:pt x="84" y="25"/>
                  </a:lnTo>
                  <a:lnTo>
                    <a:pt x="59" y="8"/>
                  </a:lnTo>
                  <a:lnTo>
                    <a:pt x="51" y="0"/>
                  </a:lnTo>
                  <a:close/>
                </a:path>
              </a:pathLst>
            </a:custGeom>
            <a:solidFill>
              <a:srgbClr val="93936C"/>
            </a:solidFill>
            <a:ln w="0">
              <a:solidFill>
                <a:srgbClr val="93936C"/>
              </a:solidFill>
              <a:prstDash val="solid"/>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66" name="Rectangle 26">
              <a:extLst>
                <a:ext uri="{FF2B5EF4-FFF2-40B4-BE49-F238E27FC236}">
                  <a16:creationId xmlns:a16="http://schemas.microsoft.com/office/drawing/2014/main" id="{F54FEDF8-B98D-4337-AD8F-9F2ED2572AC6}"/>
                </a:ext>
              </a:extLst>
            </p:cNvPr>
            <p:cNvSpPr>
              <a:spLocks noChangeArrowheads="1"/>
            </p:cNvSpPr>
            <p:nvPr/>
          </p:nvSpPr>
          <p:spPr bwMode="auto">
            <a:xfrm>
              <a:off x="1487" y="3609"/>
              <a:ext cx="67" cy="34"/>
            </a:xfrm>
            <a:prstGeom prst="rect">
              <a:avLst/>
            </a:pr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67" name="Rectangle 27">
              <a:extLst>
                <a:ext uri="{FF2B5EF4-FFF2-40B4-BE49-F238E27FC236}">
                  <a16:creationId xmlns:a16="http://schemas.microsoft.com/office/drawing/2014/main" id="{85AB56E7-C746-41DB-8725-28BFCEAE6C0F}"/>
                </a:ext>
              </a:extLst>
            </p:cNvPr>
            <p:cNvSpPr>
              <a:spLocks noChangeArrowheads="1"/>
            </p:cNvSpPr>
            <p:nvPr/>
          </p:nvSpPr>
          <p:spPr bwMode="auto">
            <a:xfrm>
              <a:off x="1487" y="3609"/>
              <a:ext cx="67" cy="34"/>
            </a:xfrm>
            <a:prstGeom prst="rect">
              <a:avLst/>
            </a:pr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68" name="Freeform 28">
              <a:extLst>
                <a:ext uri="{FF2B5EF4-FFF2-40B4-BE49-F238E27FC236}">
                  <a16:creationId xmlns:a16="http://schemas.microsoft.com/office/drawing/2014/main" id="{97177BDB-3FB9-485C-8B72-5C95A0A0BB5D}"/>
                </a:ext>
              </a:extLst>
            </p:cNvPr>
            <p:cNvSpPr>
              <a:spLocks/>
            </p:cNvSpPr>
            <p:nvPr/>
          </p:nvSpPr>
          <p:spPr bwMode="auto">
            <a:xfrm>
              <a:off x="1495" y="3634"/>
              <a:ext cx="34" cy="17"/>
            </a:xfrm>
            <a:custGeom>
              <a:avLst/>
              <a:gdLst>
                <a:gd name="T0" fmla="*/ 0 w 34"/>
                <a:gd name="T1" fmla="*/ 17 h 17"/>
                <a:gd name="T2" fmla="*/ 9 w 34"/>
                <a:gd name="T3" fmla="*/ 9 h 17"/>
                <a:gd name="T4" fmla="*/ 25 w 34"/>
                <a:gd name="T5" fmla="*/ 9 h 17"/>
                <a:gd name="T6" fmla="*/ 34 w 34"/>
                <a:gd name="T7" fmla="*/ 9 h 17"/>
                <a:gd name="T8" fmla="*/ 17 w 34"/>
                <a:gd name="T9" fmla="*/ 0 h 17"/>
                <a:gd name="T10" fmla="*/ 0 w 34"/>
                <a:gd name="T11" fmla="*/ 0 h 17"/>
                <a:gd name="T12" fmla="*/ 0 w 3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4" h="17">
                  <a:moveTo>
                    <a:pt x="0" y="17"/>
                  </a:moveTo>
                  <a:lnTo>
                    <a:pt x="9" y="9"/>
                  </a:lnTo>
                  <a:lnTo>
                    <a:pt x="25" y="9"/>
                  </a:lnTo>
                  <a:lnTo>
                    <a:pt x="34" y="9"/>
                  </a:lnTo>
                  <a:lnTo>
                    <a:pt x="17" y="0"/>
                  </a:lnTo>
                  <a:lnTo>
                    <a:pt x="0" y="0"/>
                  </a:lnTo>
                  <a:lnTo>
                    <a:pt x="0" y="17"/>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69" name="Freeform 29">
              <a:extLst>
                <a:ext uri="{FF2B5EF4-FFF2-40B4-BE49-F238E27FC236}">
                  <a16:creationId xmlns:a16="http://schemas.microsoft.com/office/drawing/2014/main" id="{50A2050F-06D5-4564-8041-6F95E9129F6A}"/>
                </a:ext>
              </a:extLst>
            </p:cNvPr>
            <p:cNvSpPr>
              <a:spLocks/>
            </p:cNvSpPr>
            <p:nvPr/>
          </p:nvSpPr>
          <p:spPr bwMode="auto">
            <a:xfrm>
              <a:off x="1495" y="3634"/>
              <a:ext cx="34" cy="17"/>
            </a:xfrm>
            <a:custGeom>
              <a:avLst/>
              <a:gdLst>
                <a:gd name="T0" fmla="*/ 0 w 34"/>
                <a:gd name="T1" fmla="*/ 17 h 17"/>
                <a:gd name="T2" fmla="*/ 9 w 34"/>
                <a:gd name="T3" fmla="*/ 9 h 17"/>
                <a:gd name="T4" fmla="*/ 25 w 34"/>
                <a:gd name="T5" fmla="*/ 9 h 17"/>
                <a:gd name="T6" fmla="*/ 34 w 34"/>
                <a:gd name="T7" fmla="*/ 9 h 17"/>
                <a:gd name="T8" fmla="*/ 17 w 34"/>
                <a:gd name="T9" fmla="*/ 0 h 17"/>
                <a:gd name="T10" fmla="*/ 0 w 34"/>
                <a:gd name="T11" fmla="*/ 0 h 17"/>
                <a:gd name="T12" fmla="*/ 0 w 3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4" h="17">
                  <a:moveTo>
                    <a:pt x="0" y="17"/>
                  </a:moveTo>
                  <a:lnTo>
                    <a:pt x="9" y="9"/>
                  </a:lnTo>
                  <a:lnTo>
                    <a:pt x="25" y="9"/>
                  </a:lnTo>
                  <a:lnTo>
                    <a:pt x="34" y="9"/>
                  </a:lnTo>
                  <a:lnTo>
                    <a:pt x="17" y="0"/>
                  </a:lnTo>
                  <a:lnTo>
                    <a:pt x="0" y="0"/>
                  </a:lnTo>
                  <a:lnTo>
                    <a:pt x="0" y="17"/>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70" name="Freeform 30">
              <a:extLst>
                <a:ext uri="{FF2B5EF4-FFF2-40B4-BE49-F238E27FC236}">
                  <a16:creationId xmlns:a16="http://schemas.microsoft.com/office/drawing/2014/main" id="{1A896B99-8C75-43B9-ADB2-B4CA51197537}"/>
                </a:ext>
              </a:extLst>
            </p:cNvPr>
            <p:cNvSpPr>
              <a:spLocks/>
            </p:cNvSpPr>
            <p:nvPr/>
          </p:nvSpPr>
          <p:spPr bwMode="auto">
            <a:xfrm>
              <a:off x="1495" y="3592"/>
              <a:ext cx="34" cy="25"/>
            </a:xfrm>
            <a:custGeom>
              <a:avLst/>
              <a:gdLst>
                <a:gd name="T0" fmla="*/ 0 w 34"/>
                <a:gd name="T1" fmla="*/ 0 h 25"/>
                <a:gd name="T2" fmla="*/ 9 w 34"/>
                <a:gd name="T3" fmla="*/ 9 h 25"/>
                <a:gd name="T4" fmla="*/ 25 w 34"/>
                <a:gd name="T5" fmla="*/ 9 h 25"/>
                <a:gd name="T6" fmla="*/ 34 w 34"/>
                <a:gd name="T7" fmla="*/ 9 h 25"/>
                <a:gd name="T8" fmla="*/ 17 w 34"/>
                <a:gd name="T9" fmla="*/ 25 h 25"/>
                <a:gd name="T10" fmla="*/ 0 w 34"/>
                <a:gd name="T11" fmla="*/ 17 h 25"/>
                <a:gd name="T12" fmla="*/ 0 w 34"/>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4" h="25">
                  <a:moveTo>
                    <a:pt x="0" y="0"/>
                  </a:moveTo>
                  <a:lnTo>
                    <a:pt x="9" y="9"/>
                  </a:lnTo>
                  <a:lnTo>
                    <a:pt x="25" y="9"/>
                  </a:lnTo>
                  <a:lnTo>
                    <a:pt x="34" y="9"/>
                  </a:lnTo>
                  <a:lnTo>
                    <a:pt x="17" y="25"/>
                  </a:lnTo>
                  <a:lnTo>
                    <a:pt x="0" y="17"/>
                  </a:lnTo>
                  <a:lnTo>
                    <a:pt x="0" y="0"/>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71" name="Freeform 31">
              <a:extLst>
                <a:ext uri="{FF2B5EF4-FFF2-40B4-BE49-F238E27FC236}">
                  <a16:creationId xmlns:a16="http://schemas.microsoft.com/office/drawing/2014/main" id="{966B8A7D-ECC5-41F6-B73A-713B1F508790}"/>
                </a:ext>
              </a:extLst>
            </p:cNvPr>
            <p:cNvSpPr>
              <a:spLocks/>
            </p:cNvSpPr>
            <p:nvPr/>
          </p:nvSpPr>
          <p:spPr bwMode="auto">
            <a:xfrm>
              <a:off x="1495" y="3592"/>
              <a:ext cx="34" cy="25"/>
            </a:xfrm>
            <a:custGeom>
              <a:avLst/>
              <a:gdLst>
                <a:gd name="T0" fmla="*/ 0 w 34"/>
                <a:gd name="T1" fmla="*/ 0 h 25"/>
                <a:gd name="T2" fmla="*/ 9 w 34"/>
                <a:gd name="T3" fmla="*/ 9 h 25"/>
                <a:gd name="T4" fmla="*/ 25 w 34"/>
                <a:gd name="T5" fmla="*/ 9 h 25"/>
                <a:gd name="T6" fmla="*/ 34 w 34"/>
                <a:gd name="T7" fmla="*/ 9 h 25"/>
                <a:gd name="T8" fmla="*/ 17 w 34"/>
                <a:gd name="T9" fmla="*/ 25 h 25"/>
                <a:gd name="T10" fmla="*/ 0 w 34"/>
                <a:gd name="T11" fmla="*/ 17 h 25"/>
                <a:gd name="T12" fmla="*/ 0 w 34"/>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4" h="25">
                  <a:moveTo>
                    <a:pt x="0" y="0"/>
                  </a:moveTo>
                  <a:lnTo>
                    <a:pt x="9" y="9"/>
                  </a:lnTo>
                  <a:lnTo>
                    <a:pt x="25" y="9"/>
                  </a:lnTo>
                  <a:lnTo>
                    <a:pt x="34" y="9"/>
                  </a:lnTo>
                  <a:lnTo>
                    <a:pt x="17" y="25"/>
                  </a:lnTo>
                  <a:lnTo>
                    <a:pt x="0" y="17"/>
                  </a:lnTo>
                  <a:lnTo>
                    <a:pt x="0" y="0"/>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72" name="Freeform 32">
              <a:extLst>
                <a:ext uri="{FF2B5EF4-FFF2-40B4-BE49-F238E27FC236}">
                  <a16:creationId xmlns:a16="http://schemas.microsoft.com/office/drawing/2014/main" id="{7A60A502-4626-4F7A-8A3F-F8352CC23EEF}"/>
                </a:ext>
              </a:extLst>
            </p:cNvPr>
            <p:cNvSpPr>
              <a:spLocks/>
            </p:cNvSpPr>
            <p:nvPr/>
          </p:nvSpPr>
          <p:spPr bwMode="auto">
            <a:xfrm>
              <a:off x="1554" y="3584"/>
              <a:ext cx="345" cy="126"/>
            </a:xfrm>
            <a:custGeom>
              <a:avLst/>
              <a:gdLst>
                <a:gd name="T0" fmla="*/ 0 w 345"/>
                <a:gd name="T1" fmla="*/ 17 h 126"/>
                <a:gd name="T2" fmla="*/ 34 w 345"/>
                <a:gd name="T3" fmla="*/ 17 h 126"/>
                <a:gd name="T4" fmla="*/ 34 w 345"/>
                <a:gd name="T5" fmla="*/ 0 h 126"/>
                <a:gd name="T6" fmla="*/ 59 w 345"/>
                <a:gd name="T7" fmla="*/ 0 h 126"/>
                <a:gd name="T8" fmla="*/ 59 w 345"/>
                <a:gd name="T9" fmla="*/ 17 h 126"/>
                <a:gd name="T10" fmla="*/ 67 w 345"/>
                <a:gd name="T11" fmla="*/ 17 h 126"/>
                <a:gd name="T12" fmla="*/ 67 w 345"/>
                <a:gd name="T13" fmla="*/ 0 h 126"/>
                <a:gd name="T14" fmla="*/ 93 w 345"/>
                <a:gd name="T15" fmla="*/ 0 h 126"/>
                <a:gd name="T16" fmla="*/ 93 w 345"/>
                <a:gd name="T17" fmla="*/ 17 h 126"/>
                <a:gd name="T18" fmla="*/ 345 w 345"/>
                <a:gd name="T19" fmla="*/ 17 h 126"/>
                <a:gd name="T20" fmla="*/ 345 w 345"/>
                <a:gd name="T21" fmla="*/ 50 h 126"/>
                <a:gd name="T22" fmla="*/ 295 w 345"/>
                <a:gd name="T23" fmla="*/ 50 h 126"/>
                <a:gd name="T24" fmla="*/ 295 w 345"/>
                <a:gd name="T25" fmla="*/ 67 h 126"/>
                <a:gd name="T26" fmla="*/ 328 w 345"/>
                <a:gd name="T27" fmla="*/ 67 h 126"/>
                <a:gd name="T28" fmla="*/ 328 w 345"/>
                <a:gd name="T29" fmla="*/ 84 h 126"/>
                <a:gd name="T30" fmla="*/ 295 w 345"/>
                <a:gd name="T31" fmla="*/ 84 h 126"/>
                <a:gd name="T32" fmla="*/ 295 w 345"/>
                <a:gd name="T33" fmla="*/ 101 h 126"/>
                <a:gd name="T34" fmla="*/ 328 w 345"/>
                <a:gd name="T35" fmla="*/ 101 h 126"/>
                <a:gd name="T36" fmla="*/ 328 w 345"/>
                <a:gd name="T37" fmla="*/ 126 h 126"/>
                <a:gd name="T38" fmla="*/ 269 w 345"/>
                <a:gd name="T39" fmla="*/ 126 h 126"/>
                <a:gd name="T40" fmla="*/ 269 w 345"/>
                <a:gd name="T41" fmla="*/ 50 h 126"/>
                <a:gd name="T42" fmla="*/ 93 w 345"/>
                <a:gd name="T43" fmla="*/ 50 h 126"/>
                <a:gd name="T44" fmla="*/ 93 w 345"/>
                <a:gd name="T45" fmla="*/ 75 h 126"/>
                <a:gd name="T46" fmla="*/ 67 w 345"/>
                <a:gd name="T47" fmla="*/ 75 h 126"/>
                <a:gd name="T48" fmla="*/ 67 w 345"/>
                <a:gd name="T49" fmla="*/ 50 h 126"/>
                <a:gd name="T50" fmla="*/ 59 w 345"/>
                <a:gd name="T51" fmla="*/ 50 h 126"/>
                <a:gd name="T52" fmla="*/ 59 w 345"/>
                <a:gd name="T53" fmla="*/ 75 h 126"/>
                <a:gd name="T54" fmla="*/ 34 w 345"/>
                <a:gd name="T55" fmla="*/ 75 h 126"/>
                <a:gd name="T56" fmla="*/ 34 w 345"/>
                <a:gd name="T57" fmla="*/ 50 h 126"/>
                <a:gd name="T58" fmla="*/ 0 w 345"/>
                <a:gd name="T59" fmla="*/ 50 h 126"/>
                <a:gd name="T60" fmla="*/ 0 w 345"/>
                <a:gd name="T61" fmla="*/ 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126">
                  <a:moveTo>
                    <a:pt x="0" y="17"/>
                  </a:moveTo>
                  <a:lnTo>
                    <a:pt x="34" y="17"/>
                  </a:lnTo>
                  <a:lnTo>
                    <a:pt x="34" y="0"/>
                  </a:lnTo>
                  <a:lnTo>
                    <a:pt x="59" y="0"/>
                  </a:lnTo>
                  <a:lnTo>
                    <a:pt x="59" y="17"/>
                  </a:lnTo>
                  <a:lnTo>
                    <a:pt x="67" y="17"/>
                  </a:lnTo>
                  <a:lnTo>
                    <a:pt x="67" y="0"/>
                  </a:lnTo>
                  <a:lnTo>
                    <a:pt x="93" y="0"/>
                  </a:lnTo>
                  <a:lnTo>
                    <a:pt x="93" y="17"/>
                  </a:lnTo>
                  <a:lnTo>
                    <a:pt x="345" y="17"/>
                  </a:lnTo>
                  <a:lnTo>
                    <a:pt x="345" y="50"/>
                  </a:lnTo>
                  <a:lnTo>
                    <a:pt x="295" y="50"/>
                  </a:lnTo>
                  <a:lnTo>
                    <a:pt x="295" y="67"/>
                  </a:lnTo>
                  <a:lnTo>
                    <a:pt x="328" y="67"/>
                  </a:lnTo>
                  <a:lnTo>
                    <a:pt x="328" y="84"/>
                  </a:lnTo>
                  <a:lnTo>
                    <a:pt x="295" y="84"/>
                  </a:lnTo>
                  <a:lnTo>
                    <a:pt x="295" y="101"/>
                  </a:lnTo>
                  <a:lnTo>
                    <a:pt x="328" y="101"/>
                  </a:lnTo>
                  <a:lnTo>
                    <a:pt x="328" y="126"/>
                  </a:lnTo>
                  <a:lnTo>
                    <a:pt x="269" y="126"/>
                  </a:lnTo>
                  <a:lnTo>
                    <a:pt x="269" y="50"/>
                  </a:lnTo>
                  <a:lnTo>
                    <a:pt x="93" y="50"/>
                  </a:lnTo>
                  <a:lnTo>
                    <a:pt x="93" y="75"/>
                  </a:lnTo>
                  <a:lnTo>
                    <a:pt x="67" y="75"/>
                  </a:lnTo>
                  <a:lnTo>
                    <a:pt x="67" y="50"/>
                  </a:lnTo>
                  <a:lnTo>
                    <a:pt x="59" y="50"/>
                  </a:lnTo>
                  <a:lnTo>
                    <a:pt x="59" y="75"/>
                  </a:lnTo>
                  <a:lnTo>
                    <a:pt x="34" y="75"/>
                  </a:lnTo>
                  <a:lnTo>
                    <a:pt x="34" y="50"/>
                  </a:lnTo>
                  <a:lnTo>
                    <a:pt x="0" y="50"/>
                  </a:lnTo>
                  <a:lnTo>
                    <a:pt x="0" y="17"/>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73" name="Freeform 33">
              <a:extLst>
                <a:ext uri="{FF2B5EF4-FFF2-40B4-BE49-F238E27FC236}">
                  <a16:creationId xmlns:a16="http://schemas.microsoft.com/office/drawing/2014/main" id="{7A458EE4-EC8E-4F95-8981-301EB3BD6D07}"/>
                </a:ext>
              </a:extLst>
            </p:cNvPr>
            <p:cNvSpPr>
              <a:spLocks/>
            </p:cNvSpPr>
            <p:nvPr/>
          </p:nvSpPr>
          <p:spPr bwMode="auto">
            <a:xfrm>
              <a:off x="1554" y="3584"/>
              <a:ext cx="345" cy="126"/>
            </a:xfrm>
            <a:custGeom>
              <a:avLst/>
              <a:gdLst>
                <a:gd name="T0" fmla="*/ 0 w 345"/>
                <a:gd name="T1" fmla="*/ 17 h 126"/>
                <a:gd name="T2" fmla="*/ 34 w 345"/>
                <a:gd name="T3" fmla="*/ 17 h 126"/>
                <a:gd name="T4" fmla="*/ 34 w 345"/>
                <a:gd name="T5" fmla="*/ 0 h 126"/>
                <a:gd name="T6" fmla="*/ 59 w 345"/>
                <a:gd name="T7" fmla="*/ 0 h 126"/>
                <a:gd name="T8" fmla="*/ 59 w 345"/>
                <a:gd name="T9" fmla="*/ 17 h 126"/>
                <a:gd name="T10" fmla="*/ 67 w 345"/>
                <a:gd name="T11" fmla="*/ 17 h 126"/>
                <a:gd name="T12" fmla="*/ 67 w 345"/>
                <a:gd name="T13" fmla="*/ 0 h 126"/>
                <a:gd name="T14" fmla="*/ 93 w 345"/>
                <a:gd name="T15" fmla="*/ 0 h 126"/>
                <a:gd name="T16" fmla="*/ 93 w 345"/>
                <a:gd name="T17" fmla="*/ 17 h 126"/>
                <a:gd name="T18" fmla="*/ 345 w 345"/>
                <a:gd name="T19" fmla="*/ 17 h 126"/>
                <a:gd name="T20" fmla="*/ 345 w 345"/>
                <a:gd name="T21" fmla="*/ 50 h 126"/>
                <a:gd name="T22" fmla="*/ 295 w 345"/>
                <a:gd name="T23" fmla="*/ 50 h 126"/>
                <a:gd name="T24" fmla="*/ 295 w 345"/>
                <a:gd name="T25" fmla="*/ 67 h 126"/>
                <a:gd name="T26" fmla="*/ 328 w 345"/>
                <a:gd name="T27" fmla="*/ 67 h 126"/>
                <a:gd name="T28" fmla="*/ 328 w 345"/>
                <a:gd name="T29" fmla="*/ 84 h 126"/>
                <a:gd name="T30" fmla="*/ 295 w 345"/>
                <a:gd name="T31" fmla="*/ 84 h 126"/>
                <a:gd name="T32" fmla="*/ 295 w 345"/>
                <a:gd name="T33" fmla="*/ 101 h 126"/>
                <a:gd name="T34" fmla="*/ 328 w 345"/>
                <a:gd name="T35" fmla="*/ 101 h 126"/>
                <a:gd name="T36" fmla="*/ 328 w 345"/>
                <a:gd name="T37" fmla="*/ 126 h 126"/>
                <a:gd name="T38" fmla="*/ 269 w 345"/>
                <a:gd name="T39" fmla="*/ 126 h 126"/>
                <a:gd name="T40" fmla="*/ 269 w 345"/>
                <a:gd name="T41" fmla="*/ 50 h 126"/>
                <a:gd name="T42" fmla="*/ 93 w 345"/>
                <a:gd name="T43" fmla="*/ 50 h 126"/>
                <a:gd name="T44" fmla="*/ 93 w 345"/>
                <a:gd name="T45" fmla="*/ 75 h 126"/>
                <a:gd name="T46" fmla="*/ 67 w 345"/>
                <a:gd name="T47" fmla="*/ 75 h 126"/>
                <a:gd name="T48" fmla="*/ 67 w 345"/>
                <a:gd name="T49" fmla="*/ 50 h 126"/>
                <a:gd name="T50" fmla="*/ 59 w 345"/>
                <a:gd name="T51" fmla="*/ 50 h 126"/>
                <a:gd name="T52" fmla="*/ 59 w 345"/>
                <a:gd name="T53" fmla="*/ 75 h 126"/>
                <a:gd name="T54" fmla="*/ 34 w 345"/>
                <a:gd name="T55" fmla="*/ 75 h 126"/>
                <a:gd name="T56" fmla="*/ 34 w 345"/>
                <a:gd name="T57" fmla="*/ 50 h 126"/>
                <a:gd name="T58" fmla="*/ 0 w 345"/>
                <a:gd name="T59" fmla="*/ 50 h 126"/>
                <a:gd name="T60" fmla="*/ 0 w 345"/>
                <a:gd name="T61" fmla="*/ 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126">
                  <a:moveTo>
                    <a:pt x="0" y="17"/>
                  </a:moveTo>
                  <a:lnTo>
                    <a:pt x="34" y="17"/>
                  </a:lnTo>
                  <a:lnTo>
                    <a:pt x="34" y="0"/>
                  </a:lnTo>
                  <a:lnTo>
                    <a:pt x="59" y="0"/>
                  </a:lnTo>
                  <a:lnTo>
                    <a:pt x="59" y="17"/>
                  </a:lnTo>
                  <a:lnTo>
                    <a:pt x="67" y="17"/>
                  </a:lnTo>
                  <a:lnTo>
                    <a:pt x="67" y="0"/>
                  </a:lnTo>
                  <a:lnTo>
                    <a:pt x="93" y="0"/>
                  </a:lnTo>
                  <a:lnTo>
                    <a:pt x="93" y="17"/>
                  </a:lnTo>
                  <a:lnTo>
                    <a:pt x="345" y="17"/>
                  </a:lnTo>
                  <a:lnTo>
                    <a:pt x="345" y="50"/>
                  </a:lnTo>
                  <a:lnTo>
                    <a:pt x="295" y="50"/>
                  </a:lnTo>
                  <a:lnTo>
                    <a:pt x="295" y="67"/>
                  </a:lnTo>
                  <a:lnTo>
                    <a:pt x="328" y="67"/>
                  </a:lnTo>
                  <a:lnTo>
                    <a:pt x="328" y="84"/>
                  </a:lnTo>
                  <a:lnTo>
                    <a:pt x="295" y="84"/>
                  </a:lnTo>
                  <a:lnTo>
                    <a:pt x="295" y="101"/>
                  </a:lnTo>
                  <a:lnTo>
                    <a:pt x="328" y="101"/>
                  </a:lnTo>
                  <a:lnTo>
                    <a:pt x="328" y="126"/>
                  </a:lnTo>
                  <a:lnTo>
                    <a:pt x="269" y="126"/>
                  </a:lnTo>
                  <a:lnTo>
                    <a:pt x="269" y="50"/>
                  </a:lnTo>
                  <a:lnTo>
                    <a:pt x="93" y="50"/>
                  </a:lnTo>
                  <a:lnTo>
                    <a:pt x="93" y="75"/>
                  </a:lnTo>
                  <a:lnTo>
                    <a:pt x="67" y="75"/>
                  </a:lnTo>
                  <a:lnTo>
                    <a:pt x="67" y="50"/>
                  </a:lnTo>
                  <a:lnTo>
                    <a:pt x="59" y="50"/>
                  </a:lnTo>
                  <a:lnTo>
                    <a:pt x="59" y="75"/>
                  </a:lnTo>
                  <a:lnTo>
                    <a:pt x="34" y="75"/>
                  </a:lnTo>
                  <a:lnTo>
                    <a:pt x="34" y="50"/>
                  </a:lnTo>
                  <a:lnTo>
                    <a:pt x="0" y="50"/>
                  </a:lnTo>
                  <a:lnTo>
                    <a:pt x="0" y="17"/>
                  </a:lnTo>
                  <a:close/>
                </a:path>
              </a:pathLst>
            </a:custGeom>
            <a:solidFill>
              <a:srgbClr val="93936C"/>
            </a:solidFill>
            <a:ln>
              <a:noFill/>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74" name="Freeform 34">
              <a:extLst>
                <a:ext uri="{FF2B5EF4-FFF2-40B4-BE49-F238E27FC236}">
                  <a16:creationId xmlns:a16="http://schemas.microsoft.com/office/drawing/2014/main" id="{2704B512-48AE-44B0-A3AA-A4CCB74D9334}"/>
                </a:ext>
              </a:extLst>
            </p:cNvPr>
            <p:cNvSpPr>
              <a:spLocks/>
            </p:cNvSpPr>
            <p:nvPr/>
          </p:nvSpPr>
          <p:spPr bwMode="auto">
            <a:xfrm>
              <a:off x="1554" y="3584"/>
              <a:ext cx="345" cy="126"/>
            </a:xfrm>
            <a:custGeom>
              <a:avLst/>
              <a:gdLst>
                <a:gd name="T0" fmla="*/ 0 w 345"/>
                <a:gd name="T1" fmla="*/ 17 h 126"/>
                <a:gd name="T2" fmla="*/ 34 w 345"/>
                <a:gd name="T3" fmla="*/ 17 h 126"/>
                <a:gd name="T4" fmla="*/ 34 w 345"/>
                <a:gd name="T5" fmla="*/ 0 h 126"/>
                <a:gd name="T6" fmla="*/ 59 w 345"/>
                <a:gd name="T7" fmla="*/ 0 h 126"/>
                <a:gd name="T8" fmla="*/ 59 w 345"/>
                <a:gd name="T9" fmla="*/ 17 h 126"/>
                <a:gd name="T10" fmla="*/ 67 w 345"/>
                <a:gd name="T11" fmla="*/ 17 h 126"/>
                <a:gd name="T12" fmla="*/ 67 w 345"/>
                <a:gd name="T13" fmla="*/ 0 h 126"/>
                <a:gd name="T14" fmla="*/ 93 w 345"/>
                <a:gd name="T15" fmla="*/ 0 h 126"/>
                <a:gd name="T16" fmla="*/ 93 w 345"/>
                <a:gd name="T17" fmla="*/ 17 h 126"/>
                <a:gd name="T18" fmla="*/ 345 w 345"/>
                <a:gd name="T19" fmla="*/ 17 h 126"/>
                <a:gd name="T20" fmla="*/ 345 w 345"/>
                <a:gd name="T21" fmla="*/ 50 h 126"/>
                <a:gd name="T22" fmla="*/ 295 w 345"/>
                <a:gd name="T23" fmla="*/ 50 h 126"/>
                <a:gd name="T24" fmla="*/ 295 w 345"/>
                <a:gd name="T25" fmla="*/ 67 h 126"/>
                <a:gd name="T26" fmla="*/ 328 w 345"/>
                <a:gd name="T27" fmla="*/ 67 h 126"/>
                <a:gd name="T28" fmla="*/ 328 w 345"/>
                <a:gd name="T29" fmla="*/ 84 h 126"/>
                <a:gd name="T30" fmla="*/ 295 w 345"/>
                <a:gd name="T31" fmla="*/ 84 h 126"/>
                <a:gd name="T32" fmla="*/ 295 w 345"/>
                <a:gd name="T33" fmla="*/ 101 h 126"/>
                <a:gd name="T34" fmla="*/ 328 w 345"/>
                <a:gd name="T35" fmla="*/ 101 h 126"/>
                <a:gd name="T36" fmla="*/ 328 w 345"/>
                <a:gd name="T37" fmla="*/ 126 h 126"/>
                <a:gd name="T38" fmla="*/ 269 w 345"/>
                <a:gd name="T39" fmla="*/ 126 h 126"/>
                <a:gd name="T40" fmla="*/ 269 w 345"/>
                <a:gd name="T41" fmla="*/ 50 h 126"/>
                <a:gd name="T42" fmla="*/ 93 w 345"/>
                <a:gd name="T43" fmla="*/ 50 h 126"/>
                <a:gd name="T44" fmla="*/ 93 w 345"/>
                <a:gd name="T45" fmla="*/ 75 h 126"/>
                <a:gd name="T46" fmla="*/ 67 w 345"/>
                <a:gd name="T47" fmla="*/ 75 h 126"/>
                <a:gd name="T48" fmla="*/ 67 w 345"/>
                <a:gd name="T49" fmla="*/ 50 h 126"/>
                <a:gd name="T50" fmla="*/ 59 w 345"/>
                <a:gd name="T51" fmla="*/ 50 h 126"/>
                <a:gd name="T52" fmla="*/ 59 w 345"/>
                <a:gd name="T53" fmla="*/ 75 h 126"/>
                <a:gd name="T54" fmla="*/ 34 w 345"/>
                <a:gd name="T55" fmla="*/ 75 h 126"/>
                <a:gd name="T56" fmla="*/ 34 w 345"/>
                <a:gd name="T57" fmla="*/ 50 h 126"/>
                <a:gd name="T58" fmla="*/ 0 w 345"/>
                <a:gd name="T59" fmla="*/ 5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126">
                  <a:moveTo>
                    <a:pt x="0" y="17"/>
                  </a:moveTo>
                  <a:lnTo>
                    <a:pt x="34" y="17"/>
                  </a:lnTo>
                  <a:lnTo>
                    <a:pt x="34" y="0"/>
                  </a:lnTo>
                  <a:lnTo>
                    <a:pt x="59" y="0"/>
                  </a:lnTo>
                  <a:lnTo>
                    <a:pt x="59" y="17"/>
                  </a:lnTo>
                  <a:lnTo>
                    <a:pt x="67" y="17"/>
                  </a:lnTo>
                  <a:lnTo>
                    <a:pt x="67" y="0"/>
                  </a:lnTo>
                  <a:lnTo>
                    <a:pt x="93" y="0"/>
                  </a:lnTo>
                  <a:lnTo>
                    <a:pt x="93" y="17"/>
                  </a:lnTo>
                  <a:lnTo>
                    <a:pt x="345" y="17"/>
                  </a:lnTo>
                  <a:lnTo>
                    <a:pt x="345" y="50"/>
                  </a:lnTo>
                  <a:lnTo>
                    <a:pt x="295" y="50"/>
                  </a:lnTo>
                  <a:lnTo>
                    <a:pt x="295" y="67"/>
                  </a:lnTo>
                  <a:lnTo>
                    <a:pt x="328" y="67"/>
                  </a:lnTo>
                  <a:lnTo>
                    <a:pt x="328" y="84"/>
                  </a:lnTo>
                  <a:lnTo>
                    <a:pt x="295" y="84"/>
                  </a:lnTo>
                  <a:lnTo>
                    <a:pt x="295" y="101"/>
                  </a:lnTo>
                  <a:lnTo>
                    <a:pt x="328" y="101"/>
                  </a:lnTo>
                  <a:lnTo>
                    <a:pt x="328" y="126"/>
                  </a:lnTo>
                  <a:lnTo>
                    <a:pt x="269" y="126"/>
                  </a:lnTo>
                  <a:lnTo>
                    <a:pt x="269" y="50"/>
                  </a:lnTo>
                  <a:lnTo>
                    <a:pt x="93" y="50"/>
                  </a:lnTo>
                  <a:lnTo>
                    <a:pt x="93" y="75"/>
                  </a:lnTo>
                  <a:lnTo>
                    <a:pt x="67" y="75"/>
                  </a:lnTo>
                  <a:lnTo>
                    <a:pt x="67" y="50"/>
                  </a:lnTo>
                  <a:lnTo>
                    <a:pt x="59" y="50"/>
                  </a:lnTo>
                  <a:lnTo>
                    <a:pt x="59" y="75"/>
                  </a:lnTo>
                  <a:lnTo>
                    <a:pt x="34" y="75"/>
                  </a:lnTo>
                  <a:lnTo>
                    <a:pt x="34" y="50"/>
                  </a:lnTo>
                  <a:lnTo>
                    <a:pt x="0" y="50"/>
                  </a:lnTo>
                </a:path>
              </a:pathLst>
            </a:custGeom>
            <a:noFill/>
            <a:ln w="0">
              <a:solidFill>
                <a:srgbClr val="494936"/>
              </a:solidFill>
              <a:prstDash val="solid"/>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75" name="Oval 35">
              <a:extLst>
                <a:ext uri="{FF2B5EF4-FFF2-40B4-BE49-F238E27FC236}">
                  <a16:creationId xmlns:a16="http://schemas.microsoft.com/office/drawing/2014/main" id="{09FD65AF-AC3D-4AFA-8793-D0EDA41170AE}"/>
                </a:ext>
              </a:extLst>
            </p:cNvPr>
            <p:cNvSpPr>
              <a:spLocks noChangeArrowheads="1"/>
            </p:cNvSpPr>
            <p:nvPr/>
          </p:nvSpPr>
          <p:spPr bwMode="auto">
            <a:xfrm>
              <a:off x="1478" y="3533"/>
              <a:ext cx="68" cy="68"/>
            </a:xfrm>
            <a:prstGeom prst="ellipse">
              <a:avLst/>
            </a:pr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76" name="Oval 36">
              <a:extLst>
                <a:ext uri="{FF2B5EF4-FFF2-40B4-BE49-F238E27FC236}">
                  <a16:creationId xmlns:a16="http://schemas.microsoft.com/office/drawing/2014/main" id="{9252F6B8-4DB1-46AF-8292-3178FE2B6F90}"/>
                </a:ext>
              </a:extLst>
            </p:cNvPr>
            <p:cNvSpPr>
              <a:spLocks noChangeArrowheads="1"/>
            </p:cNvSpPr>
            <p:nvPr/>
          </p:nvSpPr>
          <p:spPr bwMode="auto">
            <a:xfrm>
              <a:off x="1478" y="3643"/>
              <a:ext cx="68" cy="67"/>
            </a:xfrm>
            <a:prstGeom prst="ellipse">
              <a:avLst/>
            </a:pr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77" name="Oval 37">
              <a:extLst>
                <a:ext uri="{FF2B5EF4-FFF2-40B4-BE49-F238E27FC236}">
                  <a16:creationId xmlns:a16="http://schemas.microsoft.com/office/drawing/2014/main" id="{CCEA41C9-6634-4168-8B4C-C96F5A1B4222}"/>
                </a:ext>
              </a:extLst>
            </p:cNvPr>
            <p:cNvSpPr>
              <a:spLocks noChangeArrowheads="1"/>
            </p:cNvSpPr>
            <p:nvPr/>
          </p:nvSpPr>
          <p:spPr bwMode="auto">
            <a:xfrm>
              <a:off x="1428" y="3592"/>
              <a:ext cx="50" cy="59"/>
            </a:xfrm>
            <a:prstGeom prst="ellipse">
              <a:avLst/>
            </a:pr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78" name="Arc 38">
              <a:extLst>
                <a:ext uri="{FF2B5EF4-FFF2-40B4-BE49-F238E27FC236}">
                  <a16:creationId xmlns:a16="http://schemas.microsoft.com/office/drawing/2014/main" id="{8B12B1D7-2529-4EEA-9F33-B8119BB7CD13}"/>
                </a:ext>
              </a:extLst>
            </p:cNvPr>
            <p:cNvSpPr>
              <a:spLocks/>
            </p:cNvSpPr>
            <p:nvPr/>
          </p:nvSpPr>
          <p:spPr bwMode="auto">
            <a:xfrm>
              <a:off x="1411" y="3575"/>
              <a:ext cx="55" cy="93"/>
            </a:xfrm>
            <a:custGeom>
              <a:avLst/>
              <a:gdLst>
                <a:gd name="G0" fmla="+- 21600 0 0"/>
                <a:gd name="G1" fmla="+- 21600 0 0"/>
                <a:gd name="G2" fmla="+- 21600 0 0"/>
                <a:gd name="T0" fmla="*/ 28311 w 28311"/>
                <a:gd name="T1" fmla="*/ 42131 h 43200"/>
                <a:gd name="T2" fmla="*/ 28292 w 28311"/>
                <a:gd name="T3" fmla="*/ 1063 h 43200"/>
                <a:gd name="T4" fmla="*/ 21600 w 28311"/>
                <a:gd name="T5" fmla="*/ 21600 h 43200"/>
              </a:gdLst>
              <a:ahLst/>
              <a:cxnLst>
                <a:cxn ang="0">
                  <a:pos x="T0" y="T1"/>
                </a:cxn>
                <a:cxn ang="0">
                  <a:pos x="T2" y="T3"/>
                </a:cxn>
                <a:cxn ang="0">
                  <a:pos x="T4" y="T5"/>
                </a:cxn>
              </a:cxnLst>
              <a:rect l="0" t="0" r="r" b="b"/>
              <a:pathLst>
                <a:path w="28311" h="43200" fill="none" extrusionOk="0">
                  <a:moveTo>
                    <a:pt x="28311" y="42131"/>
                  </a:moveTo>
                  <a:cubicBezTo>
                    <a:pt x="26144" y="42839"/>
                    <a:pt x="23879" y="43199"/>
                    <a:pt x="21600" y="43200"/>
                  </a:cubicBezTo>
                  <a:cubicBezTo>
                    <a:pt x="9670" y="43200"/>
                    <a:pt x="0" y="33529"/>
                    <a:pt x="0" y="21600"/>
                  </a:cubicBezTo>
                  <a:cubicBezTo>
                    <a:pt x="0" y="9670"/>
                    <a:pt x="9670" y="0"/>
                    <a:pt x="21600" y="0"/>
                  </a:cubicBezTo>
                  <a:cubicBezTo>
                    <a:pt x="23872" y="-1"/>
                    <a:pt x="26131" y="358"/>
                    <a:pt x="28292" y="1062"/>
                  </a:cubicBezTo>
                </a:path>
                <a:path w="28311" h="43200" stroke="0" extrusionOk="0">
                  <a:moveTo>
                    <a:pt x="28311" y="42131"/>
                  </a:moveTo>
                  <a:cubicBezTo>
                    <a:pt x="26144" y="42839"/>
                    <a:pt x="23879" y="43199"/>
                    <a:pt x="21600" y="43200"/>
                  </a:cubicBezTo>
                  <a:cubicBezTo>
                    <a:pt x="9670" y="43200"/>
                    <a:pt x="0" y="33529"/>
                    <a:pt x="0" y="21600"/>
                  </a:cubicBezTo>
                  <a:cubicBezTo>
                    <a:pt x="0" y="9670"/>
                    <a:pt x="9670" y="0"/>
                    <a:pt x="21600" y="0"/>
                  </a:cubicBezTo>
                  <a:cubicBezTo>
                    <a:pt x="23872" y="-1"/>
                    <a:pt x="26131" y="358"/>
                    <a:pt x="28292" y="1062"/>
                  </a:cubicBezTo>
                  <a:lnTo>
                    <a:pt x="21600" y="21600"/>
                  </a:lnTo>
                  <a:close/>
                </a:path>
              </a:pathLst>
            </a:cu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79" name="Arc 39">
              <a:extLst>
                <a:ext uri="{FF2B5EF4-FFF2-40B4-BE49-F238E27FC236}">
                  <a16:creationId xmlns:a16="http://schemas.microsoft.com/office/drawing/2014/main" id="{63DD2432-3CE1-4A9D-9FC7-4612CE1748EC}"/>
                </a:ext>
              </a:extLst>
            </p:cNvPr>
            <p:cNvSpPr>
              <a:spLocks/>
            </p:cNvSpPr>
            <p:nvPr/>
          </p:nvSpPr>
          <p:spPr bwMode="auto">
            <a:xfrm>
              <a:off x="1462" y="3508"/>
              <a:ext cx="109" cy="96"/>
            </a:xfrm>
            <a:custGeom>
              <a:avLst/>
              <a:gdLst>
                <a:gd name="G0" fmla="+- 21600 0 0"/>
                <a:gd name="G1" fmla="+- 21600 0 0"/>
                <a:gd name="G2" fmla="+- 21600 0 0"/>
                <a:gd name="T0" fmla="*/ 623 w 43200"/>
                <a:gd name="T1" fmla="*/ 26751 h 35253"/>
                <a:gd name="T2" fmla="*/ 38338 w 43200"/>
                <a:gd name="T3" fmla="*/ 35253 h 35253"/>
                <a:gd name="T4" fmla="*/ 21600 w 43200"/>
                <a:gd name="T5" fmla="*/ 21600 h 35253"/>
              </a:gdLst>
              <a:ahLst/>
              <a:cxnLst>
                <a:cxn ang="0">
                  <a:pos x="T0" y="T1"/>
                </a:cxn>
                <a:cxn ang="0">
                  <a:pos x="T2" y="T3"/>
                </a:cxn>
                <a:cxn ang="0">
                  <a:pos x="T4" y="T5"/>
                </a:cxn>
              </a:cxnLst>
              <a:rect l="0" t="0" r="r" b="b"/>
              <a:pathLst>
                <a:path w="43200" h="35253" fill="none" extrusionOk="0">
                  <a:moveTo>
                    <a:pt x="623" y="26750"/>
                  </a:moveTo>
                  <a:cubicBezTo>
                    <a:pt x="209" y="25065"/>
                    <a:pt x="0" y="23335"/>
                    <a:pt x="0" y="21600"/>
                  </a:cubicBezTo>
                  <a:cubicBezTo>
                    <a:pt x="0" y="9670"/>
                    <a:pt x="9670" y="0"/>
                    <a:pt x="21600" y="0"/>
                  </a:cubicBezTo>
                  <a:cubicBezTo>
                    <a:pt x="33529" y="0"/>
                    <a:pt x="43200" y="9670"/>
                    <a:pt x="43200" y="21600"/>
                  </a:cubicBezTo>
                  <a:cubicBezTo>
                    <a:pt x="43200" y="26575"/>
                    <a:pt x="41482" y="31397"/>
                    <a:pt x="38337" y="35252"/>
                  </a:cubicBezTo>
                </a:path>
                <a:path w="43200" h="35253" stroke="0" extrusionOk="0">
                  <a:moveTo>
                    <a:pt x="623" y="26750"/>
                  </a:moveTo>
                  <a:cubicBezTo>
                    <a:pt x="209" y="25065"/>
                    <a:pt x="0" y="23335"/>
                    <a:pt x="0" y="21600"/>
                  </a:cubicBezTo>
                  <a:cubicBezTo>
                    <a:pt x="0" y="9670"/>
                    <a:pt x="9670" y="0"/>
                    <a:pt x="21600" y="0"/>
                  </a:cubicBezTo>
                  <a:cubicBezTo>
                    <a:pt x="33529" y="0"/>
                    <a:pt x="43200" y="9670"/>
                    <a:pt x="43200" y="21600"/>
                  </a:cubicBezTo>
                  <a:cubicBezTo>
                    <a:pt x="43200" y="26575"/>
                    <a:pt x="41482" y="31397"/>
                    <a:pt x="38337" y="35252"/>
                  </a:cubicBezTo>
                  <a:lnTo>
                    <a:pt x="21600" y="21600"/>
                  </a:lnTo>
                  <a:close/>
                </a:path>
              </a:pathLst>
            </a:cu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80" name="Arc 40">
              <a:extLst>
                <a:ext uri="{FF2B5EF4-FFF2-40B4-BE49-F238E27FC236}">
                  <a16:creationId xmlns:a16="http://schemas.microsoft.com/office/drawing/2014/main" id="{A22B0A88-9D99-4831-986B-A10461967AC7}"/>
                </a:ext>
              </a:extLst>
            </p:cNvPr>
            <p:cNvSpPr>
              <a:spLocks/>
            </p:cNvSpPr>
            <p:nvPr/>
          </p:nvSpPr>
          <p:spPr bwMode="auto">
            <a:xfrm>
              <a:off x="1462" y="3639"/>
              <a:ext cx="109" cy="96"/>
            </a:xfrm>
            <a:custGeom>
              <a:avLst/>
              <a:gdLst>
                <a:gd name="G0" fmla="+- 21600 0 0"/>
                <a:gd name="G1" fmla="+- 13392 0 0"/>
                <a:gd name="G2" fmla="+- 21600 0 0"/>
                <a:gd name="T0" fmla="*/ 38547 w 43200"/>
                <a:gd name="T1" fmla="*/ 0 h 34992"/>
                <a:gd name="T2" fmla="*/ 623 w 43200"/>
                <a:gd name="T3" fmla="*/ 8241 h 34992"/>
                <a:gd name="T4" fmla="*/ 21600 w 43200"/>
                <a:gd name="T5" fmla="*/ 13392 h 34992"/>
              </a:gdLst>
              <a:ahLst/>
              <a:cxnLst>
                <a:cxn ang="0">
                  <a:pos x="T0" y="T1"/>
                </a:cxn>
                <a:cxn ang="0">
                  <a:pos x="T2" y="T3"/>
                </a:cxn>
                <a:cxn ang="0">
                  <a:pos x="T4" y="T5"/>
                </a:cxn>
              </a:cxnLst>
              <a:rect l="0" t="0" r="r" b="b"/>
              <a:pathLst>
                <a:path w="43200" h="34992" fill="none" extrusionOk="0">
                  <a:moveTo>
                    <a:pt x="38547" y="-1"/>
                  </a:moveTo>
                  <a:cubicBezTo>
                    <a:pt x="41560" y="3813"/>
                    <a:pt x="43200" y="8531"/>
                    <a:pt x="43200" y="13392"/>
                  </a:cubicBezTo>
                  <a:cubicBezTo>
                    <a:pt x="43200" y="25321"/>
                    <a:pt x="33529" y="34992"/>
                    <a:pt x="21600" y="34992"/>
                  </a:cubicBezTo>
                  <a:cubicBezTo>
                    <a:pt x="9670" y="34992"/>
                    <a:pt x="0" y="25321"/>
                    <a:pt x="0" y="13392"/>
                  </a:cubicBezTo>
                  <a:cubicBezTo>
                    <a:pt x="-1" y="11656"/>
                    <a:pt x="209" y="9926"/>
                    <a:pt x="623" y="8241"/>
                  </a:cubicBezTo>
                </a:path>
                <a:path w="43200" h="34992" stroke="0" extrusionOk="0">
                  <a:moveTo>
                    <a:pt x="38547" y="-1"/>
                  </a:moveTo>
                  <a:cubicBezTo>
                    <a:pt x="41560" y="3813"/>
                    <a:pt x="43200" y="8531"/>
                    <a:pt x="43200" y="13392"/>
                  </a:cubicBezTo>
                  <a:cubicBezTo>
                    <a:pt x="43200" y="25321"/>
                    <a:pt x="33529" y="34992"/>
                    <a:pt x="21600" y="34992"/>
                  </a:cubicBezTo>
                  <a:cubicBezTo>
                    <a:pt x="9670" y="34992"/>
                    <a:pt x="0" y="25321"/>
                    <a:pt x="0" y="13392"/>
                  </a:cubicBezTo>
                  <a:cubicBezTo>
                    <a:pt x="-1" y="11656"/>
                    <a:pt x="209" y="9926"/>
                    <a:pt x="623" y="8241"/>
                  </a:cubicBezTo>
                  <a:lnTo>
                    <a:pt x="21600" y="13392"/>
                  </a:lnTo>
                  <a:close/>
                </a:path>
              </a:pathLst>
            </a:custGeom>
            <a:noFill/>
            <a:ln w="0">
              <a:solidFill>
                <a:srgbClr val="494936"/>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81" name="Arc 41">
              <a:extLst>
                <a:ext uri="{FF2B5EF4-FFF2-40B4-BE49-F238E27FC236}">
                  <a16:creationId xmlns:a16="http://schemas.microsoft.com/office/drawing/2014/main" id="{2560163D-B94A-4F0B-BB62-D90E52DE04EA}"/>
                </a:ext>
              </a:extLst>
            </p:cNvPr>
            <p:cNvSpPr>
              <a:spLocks/>
            </p:cNvSpPr>
            <p:nvPr/>
          </p:nvSpPr>
          <p:spPr bwMode="auto">
            <a:xfrm>
              <a:off x="1470" y="3516"/>
              <a:ext cx="47" cy="51"/>
            </a:xfrm>
            <a:custGeom>
              <a:avLst/>
              <a:gdLst>
                <a:gd name="G0" fmla="+- 21600 0 0"/>
                <a:gd name="G1" fmla="+- 21600 0 0"/>
                <a:gd name="G2" fmla="+- 21600 0 0"/>
                <a:gd name="T0" fmla="*/ 0 w 21815"/>
                <a:gd name="T1" fmla="*/ 21600 h 21600"/>
                <a:gd name="T2" fmla="*/ 21815 w 21815"/>
                <a:gd name="T3" fmla="*/ 1 h 21600"/>
                <a:gd name="T4" fmla="*/ 21600 w 21815"/>
                <a:gd name="T5" fmla="*/ 21600 h 21600"/>
              </a:gdLst>
              <a:ahLst/>
              <a:cxnLst>
                <a:cxn ang="0">
                  <a:pos x="T0" y="T1"/>
                </a:cxn>
                <a:cxn ang="0">
                  <a:pos x="T2" y="T3"/>
                </a:cxn>
                <a:cxn ang="0">
                  <a:pos x="T4" y="T5"/>
                </a:cxn>
              </a:cxnLst>
              <a:rect l="0" t="0" r="r" b="b"/>
              <a:pathLst>
                <a:path w="21815" h="21600" fill="none" extrusionOk="0">
                  <a:moveTo>
                    <a:pt x="0" y="21600"/>
                  </a:moveTo>
                  <a:cubicBezTo>
                    <a:pt x="0" y="9670"/>
                    <a:pt x="9670" y="0"/>
                    <a:pt x="21600" y="0"/>
                  </a:cubicBezTo>
                  <a:cubicBezTo>
                    <a:pt x="21671" y="0"/>
                    <a:pt x="21743" y="0"/>
                    <a:pt x="21814" y="1"/>
                  </a:cubicBezTo>
                </a:path>
                <a:path w="21815" h="21600" stroke="0" extrusionOk="0">
                  <a:moveTo>
                    <a:pt x="0" y="21600"/>
                  </a:moveTo>
                  <a:cubicBezTo>
                    <a:pt x="0" y="9670"/>
                    <a:pt x="9670" y="0"/>
                    <a:pt x="21600" y="0"/>
                  </a:cubicBezTo>
                  <a:cubicBezTo>
                    <a:pt x="21671" y="0"/>
                    <a:pt x="21743" y="0"/>
                    <a:pt x="21814" y="1"/>
                  </a:cubicBezTo>
                  <a:lnTo>
                    <a:pt x="21600" y="21600"/>
                  </a:lnTo>
                  <a:close/>
                </a:path>
              </a:pathLst>
            </a:custGeom>
            <a:noFill/>
            <a:ln w="0">
              <a:solidFill>
                <a:srgbClr val="EDEDE7"/>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82" name="Arc 42">
              <a:extLst>
                <a:ext uri="{FF2B5EF4-FFF2-40B4-BE49-F238E27FC236}">
                  <a16:creationId xmlns:a16="http://schemas.microsoft.com/office/drawing/2014/main" id="{A0D6C481-3A8B-449F-98FB-176AD967DD89}"/>
                </a:ext>
              </a:extLst>
            </p:cNvPr>
            <p:cNvSpPr>
              <a:spLocks/>
            </p:cNvSpPr>
            <p:nvPr/>
          </p:nvSpPr>
          <p:spPr bwMode="auto">
            <a:xfrm>
              <a:off x="1471" y="3641"/>
              <a:ext cx="46" cy="40"/>
            </a:xfrm>
            <a:custGeom>
              <a:avLst/>
              <a:gdLst>
                <a:gd name="G0" fmla="+- 21598 0 0"/>
                <a:gd name="G1" fmla="+- 18567 0 0"/>
                <a:gd name="G2" fmla="+- 21600 0 0"/>
                <a:gd name="T0" fmla="*/ 0 w 21598"/>
                <a:gd name="T1" fmla="*/ 18243 h 18567"/>
                <a:gd name="T2" fmla="*/ 10560 w 21598"/>
                <a:gd name="T3" fmla="*/ 0 h 18567"/>
                <a:gd name="T4" fmla="*/ 21598 w 21598"/>
                <a:gd name="T5" fmla="*/ 18567 h 18567"/>
              </a:gdLst>
              <a:ahLst/>
              <a:cxnLst>
                <a:cxn ang="0">
                  <a:pos x="T0" y="T1"/>
                </a:cxn>
                <a:cxn ang="0">
                  <a:pos x="T2" y="T3"/>
                </a:cxn>
                <a:cxn ang="0">
                  <a:pos x="T4" y="T5"/>
                </a:cxn>
              </a:cxnLst>
              <a:rect l="0" t="0" r="r" b="b"/>
              <a:pathLst>
                <a:path w="21598" h="18567" fill="none" extrusionOk="0">
                  <a:moveTo>
                    <a:pt x="0" y="18243"/>
                  </a:moveTo>
                  <a:cubicBezTo>
                    <a:pt x="112" y="10740"/>
                    <a:pt x="4110" y="3834"/>
                    <a:pt x="10560" y="0"/>
                  </a:cubicBezTo>
                </a:path>
                <a:path w="21598" h="18567" stroke="0" extrusionOk="0">
                  <a:moveTo>
                    <a:pt x="0" y="18243"/>
                  </a:moveTo>
                  <a:cubicBezTo>
                    <a:pt x="112" y="10740"/>
                    <a:pt x="4110" y="3834"/>
                    <a:pt x="10560" y="0"/>
                  </a:cubicBezTo>
                  <a:lnTo>
                    <a:pt x="21598" y="18567"/>
                  </a:lnTo>
                  <a:close/>
                </a:path>
              </a:pathLst>
            </a:custGeom>
            <a:noFill/>
            <a:ln w="0">
              <a:solidFill>
                <a:srgbClr val="EDEDE7"/>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83" name="Arc 43">
              <a:extLst>
                <a:ext uri="{FF2B5EF4-FFF2-40B4-BE49-F238E27FC236}">
                  <a16:creationId xmlns:a16="http://schemas.microsoft.com/office/drawing/2014/main" id="{019149FD-7477-4809-86C7-B5EDCA6DBFE7}"/>
                </a:ext>
              </a:extLst>
            </p:cNvPr>
            <p:cNvSpPr>
              <a:spLocks/>
            </p:cNvSpPr>
            <p:nvPr/>
          </p:nvSpPr>
          <p:spPr bwMode="auto">
            <a:xfrm>
              <a:off x="1420" y="3585"/>
              <a:ext cx="33" cy="37"/>
            </a:xfrm>
            <a:custGeom>
              <a:avLst/>
              <a:gdLst>
                <a:gd name="G0" fmla="+- 20971 0 0"/>
                <a:gd name="G1" fmla="+- 21294 0 0"/>
                <a:gd name="G2" fmla="+- 21600 0 0"/>
                <a:gd name="T0" fmla="*/ 0 w 20971"/>
                <a:gd name="T1" fmla="*/ 16120 h 21294"/>
                <a:gd name="T2" fmla="*/ 17347 w 20971"/>
                <a:gd name="T3" fmla="*/ 0 h 21294"/>
                <a:gd name="T4" fmla="*/ 20971 w 20971"/>
                <a:gd name="T5" fmla="*/ 21294 h 21294"/>
              </a:gdLst>
              <a:ahLst/>
              <a:cxnLst>
                <a:cxn ang="0">
                  <a:pos x="T0" y="T1"/>
                </a:cxn>
                <a:cxn ang="0">
                  <a:pos x="T2" y="T3"/>
                </a:cxn>
                <a:cxn ang="0">
                  <a:pos x="T4" y="T5"/>
                </a:cxn>
              </a:cxnLst>
              <a:rect l="0" t="0" r="r" b="b"/>
              <a:pathLst>
                <a:path w="20971" h="21294" fill="none" extrusionOk="0">
                  <a:moveTo>
                    <a:pt x="-1" y="16119"/>
                  </a:moveTo>
                  <a:cubicBezTo>
                    <a:pt x="2059" y="7773"/>
                    <a:pt x="8871" y="1442"/>
                    <a:pt x="17347" y="0"/>
                  </a:cubicBezTo>
                </a:path>
                <a:path w="20971" h="21294" stroke="0" extrusionOk="0">
                  <a:moveTo>
                    <a:pt x="-1" y="16119"/>
                  </a:moveTo>
                  <a:cubicBezTo>
                    <a:pt x="2059" y="7773"/>
                    <a:pt x="8871" y="1442"/>
                    <a:pt x="17347" y="0"/>
                  </a:cubicBezTo>
                  <a:lnTo>
                    <a:pt x="20971" y="21294"/>
                  </a:lnTo>
                  <a:close/>
                </a:path>
              </a:pathLst>
            </a:custGeom>
            <a:noFill/>
            <a:ln w="0">
              <a:solidFill>
                <a:srgbClr val="EDEDE7"/>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84" name="Line 44">
              <a:extLst>
                <a:ext uri="{FF2B5EF4-FFF2-40B4-BE49-F238E27FC236}">
                  <a16:creationId xmlns:a16="http://schemas.microsoft.com/office/drawing/2014/main" id="{B23A3B1D-8F27-4B42-AF60-62512F5031A8}"/>
                </a:ext>
              </a:extLst>
            </p:cNvPr>
            <p:cNvSpPr>
              <a:spLocks noChangeShapeType="1"/>
            </p:cNvSpPr>
            <p:nvPr/>
          </p:nvSpPr>
          <p:spPr bwMode="auto">
            <a:xfrm flipH="1">
              <a:off x="1563" y="3609"/>
              <a:ext cx="328" cy="1"/>
            </a:xfrm>
            <a:prstGeom prst="line">
              <a:avLst/>
            </a:prstGeom>
            <a:noFill/>
            <a:ln w="0">
              <a:solidFill>
                <a:srgbClr val="DBDBCE"/>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85" name="Line 45">
              <a:extLst>
                <a:ext uri="{FF2B5EF4-FFF2-40B4-BE49-F238E27FC236}">
                  <a16:creationId xmlns:a16="http://schemas.microsoft.com/office/drawing/2014/main" id="{2C0BB9D2-DBB0-45F8-A09C-FFC2214696C3}"/>
                </a:ext>
              </a:extLst>
            </p:cNvPr>
            <p:cNvSpPr>
              <a:spLocks noChangeShapeType="1"/>
            </p:cNvSpPr>
            <p:nvPr/>
          </p:nvSpPr>
          <p:spPr bwMode="auto">
            <a:xfrm>
              <a:off x="1596" y="3592"/>
              <a:ext cx="1" cy="25"/>
            </a:xfrm>
            <a:prstGeom prst="line">
              <a:avLst/>
            </a:prstGeom>
            <a:noFill/>
            <a:ln w="0">
              <a:solidFill>
                <a:srgbClr val="DBDBCE"/>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86" name="Line 46">
              <a:extLst>
                <a:ext uri="{FF2B5EF4-FFF2-40B4-BE49-F238E27FC236}">
                  <a16:creationId xmlns:a16="http://schemas.microsoft.com/office/drawing/2014/main" id="{68E75DA9-35E5-40B9-9788-44D6D9D5F506}"/>
                </a:ext>
              </a:extLst>
            </p:cNvPr>
            <p:cNvSpPr>
              <a:spLocks noChangeShapeType="1"/>
            </p:cNvSpPr>
            <p:nvPr/>
          </p:nvSpPr>
          <p:spPr bwMode="auto">
            <a:xfrm>
              <a:off x="1630" y="3592"/>
              <a:ext cx="1" cy="25"/>
            </a:xfrm>
            <a:prstGeom prst="line">
              <a:avLst/>
            </a:prstGeom>
            <a:noFill/>
            <a:ln w="0">
              <a:solidFill>
                <a:srgbClr val="DBDBCE"/>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87" name="Line 47">
              <a:extLst>
                <a:ext uri="{FF2B5EF4-FFF2-40B4-BE49-F238E27FC236}">
                  <a16:creationId xmlns:a16="http://schemas.microsoft.com/office/drawing/2014/main" id="{A3C9C3CC-CBC8-4836-A5EB-DB6A6EC2B179}"/>
                </a:ext>
              </a:extLst>
            </p:cNvPr>
            <p:cNvSpPr>
              <a:spLocks noChangeShapeType="1"/>
            </p:cNvSpPr>
            <p:nvPr/>
          </p:nvSpPr>
          <p:spPr bwMode="auto">
            <a:xfrm>
              <a:off x="1596" y="3634"/>
              <a:ext cx="1" cy="25"/>
            </a:xfrm>
            <a:prstGeom prst="line">
              <a:avLst/>
            </a:prstGeom>
            <a:noFill/>
            <a:ln w="0">
              <a:solidFill>
                <a:srgbClr val="DBDBCE"/>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88" name="Line 48">
              <a:extLst>
                <a:ext uri="{FF2B5EF4-FFF2-40B4-BE49-F238E27FC236}">
                  <a16:creationId xmlns:a16="http://schemas.microsoft.com/office/drawing/2014/main" id="{3AA0B42C-35ED-46D2-ABB5-E0ECB78AE96B}"/>
                </a:ext>
              </a:extLst>
            </p:cNvPr>
            <p:cNvSpPr>
              <a:spLocks noChangeShapeType="1"/>
            </p:cNvSpPr>
            <p:nvPr/>
          </p:nvSpPr>
          <p:spPr bwMode="auto">
            <a:xfrm>
              <a:off x="1630" y="3634"/>
              <a:ext cx="1" cy="25"/>
            </a:xfrm>
            <a:prstGeom prst="line">
              <a:avLst/>
            </a:prstGeom>
            <a:noFill/>
            <a:ln w="0">
              <a:solidFill>
                <a:srgbClr val="DBDBCE"/>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89" name="Line 49">
              <a:extLst>
                <a:ext uri="{FF2B5EF4-FFF2-40B4-BE49-F238E27FC236}">
                  <a16:creationId xmlns:a16="http://schemas.microsoft.com/office/drawing/2014/main" id="{BEF40ECA-ADE8-4E86-8D0D-01B88E77CACB}"/>
                </a:ext>
              </a:extLst>
            </p:cNvPr>
            <p:cNvSpPr>
              <a:spLocks noChangeShapeType="1"/>
            </p:cNvSpPr>
            <p:nvPr/>
          </p:nvSpPr>
          <p:spPr bwMode="auto">
            <a:xfrm flipH="1">
              <a:off x="1554" y="3634"/>
              <a:ext cx="337" cy="1"/>
            </a:xfrm>
            <a:prstGeom prst="line">
              <a:avLst/>
            </a:prstGeom>
            <a:noFill/>
            <a:ln w="0">
              <a:solidFill>
                <a:srgbClr val="626248"/>
              </a:solidFill>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90" name="Rectangle 115">
              <a:extLst>
                <a:ext uri="{FF2B5EF4-FFF2-40B4-BE49-F238E27FC236}">
                  <a16:creationId xmlns:a16="http://schemas.microsoft.com/office/drawing/2014/main" id="{26AB9C42-0E0A-452E-9B2C-DB78C807285D}"/>
                </a:ext>
              </a:extLst>
            </p:cNvPr>
            <p:cNvSpPr>
              <a:spLocks noChangeArrowheads="1"/>
            </p:cNvSpPr>
            <p:nvPr/>
          </p:nvSpPr>
          <p:spPr bwMode="auto">
            <a:xfrm>
              <a:off x="1448" y="3756"/>
              <a:ext cx="581" cy="465"/>
            </a:xfrm>
            <a:prstGeom prst="rect">
              <a:avLst/>
            </a:prstGeom>
            <a:noFill/>
            <a:ln>
              <a:noFill/>
            </a:ln>
          </p:spPr>
          <p:txBody>
            <a:bodyPr wrap="none" lIns="0" tIns="0" rIns="0" bIns="0">
              <a:spAutoFit/>
            </a:bodyPr>
            <a:lstStyle/>
            <a:p>
              <a:pPr>
                <a:defRPr/>
              </a:pPr>
              <a:r>
                <a:rPr lang="zh-CN" altLang="en-US" sz="2400" dirty="0">
                  <a:effectLst>
                    <a:outerShdw blurRad="38100" dist="38100" dir="2700000" algn="tl">
                      <a:srgbClr val="000000">
                        <a:alpha val="43137"/>
                      </a:srgbClr>
                    </a:outerShdw>
                  </a:effectLst>
                  <a:latin typeface="+mj-lt"/>
                  <a:ea typeface="+mn-ea"/>
                </a:rPr>
                <a:t>发送者</a:t>
              </a:r>
            </a:p>
            <a:p>
              <a:pPr>
                <a:defRPr/>
              </a:pPr>
              <a:r>
                <a:rPr lang="zh-CN" altLang="en-US" sz="2400" dirty="0">
                  <a:effectLst>
                    <a:outerShdw blurRad="38100" dist="38100" dir="2700000" algn="tl">
                      <a:srgbClr val="000000">
                        <a:alpha val="43137"/>
                      </a:srgbClr>
                    </a:outerShdw>
                  </a:effectLst>
                  <a:latin typeface="+mj-lt"/>
                  <a:ea typeface="+mn-ea"/>
                </a:rPr>
                <a:t>的公钥</a:t>
              </a:r>
            </a:p>
          </p:txBody>
        </p:sp>
      </p:grpSp>
      <p:sp>
        <p:nvSpPr>
          <p:cNvPr id="91" name="Rectangle 127">
            <a:extLst>
              <a:ext uri="{FF2B5EF4-FFF2-40B4-BE49-F238E27FC236}">
                <a16:creationId xmlns:a16="http://schemas.microsoft.com/office/drawing/2014/main" id="{4A756B41-B335-4015-A49F-DFFDC52C1E51}"/>
              </a:ext>
            </a:extLst>
          </p:cNvPr>
          <p:cNvSpPr>
            <a:spLocks noChangeArrowheads="1"/>
          </p:cNvSpPr>
          <p:nvPr/>
        </p:nvSpPr>
        <p:spPr bwMode="auto">
          <a:xfrm>
            <a:off x="9202312" y="2430873"/>
            <a:ext cx="615950" cy="369887"/>
          </a:xfrm>
          <a:prstGeom prst="rect">
            <a:avLst/>
          </a:prstGeom>
          <a:noFill/>
          <a:ln>
            <a:noFill/>
          </a:ln>
        </p:spPr>
        <p:txBody>
          <a:bodyPr wrap="none" lIns="0" tIns="0" rIns="0" bIns="0">
            <a:spAutoFit/>
          </a:bodyPr>
          <a:lstStyle/>
          <a:p>
            <a:pPr>
              <a:defRPr/>
            </a:pPr>
            <a:r>
              <a:rPr lang="zh-CN" altLang="en-US" sz="2400" dirty="0">
                <a:effectLst>
                  <a:outerShdw blurRad="38100" dist="38100" dir="2700000" algn="tl">
                    <a:srgbClr val="000000">
                      <a:alpha val="43137"/>
                    </a:srgbClr>
                  </a:outerShdw>
                </a:effectLst>
                <a:latin typeface="+mj-lt"/>
                <a:ea typeface="+mn-ea"/>
              </a:rPr>
              <a:t>摘要</a:t>
            </a:r>
          </a:p>
        </p:txBody>
      </p:sp>
      <p:sp>
        <p:nvSpPr>
          <p:cNvPr id="92" name="Rectangle 13">
            <a:extLst>
              <a:ext uri="{FF2B5EF4-FFF2-40B4-BE49-F238E27FC236}">
                <a16:creationId xmlns:a16="http://schemas.microsoft.com/office/drawing/2014/main" id="{369C406F-282F-4D13-8B9F-AE2740AF2293}"/>
              </a:ext>
            </a:extLst>
          </p:cNvPr>
          <p:cNvSpPr>
            <a:spLocks noChangeArrowheads="1"/>
          </p:cNvSpPr>
          <p:nvPr/>
        </p:nvSpPr>
        <p:spPr bwMode="auto">
          <a:xfrm>
            <a:off x="6814712" y="2838860"/>
            <a:ext cx="1195388" cy="641350"/>
          </a:xfrm>
          <a:prstGeom prst="rect">
            <a:avLst/>
          </a:prstGeom>
          <a:solidFill>
            <a:srgbClr val="92D050"/>
          </a:solidFill>
          <a:ln w="12700">
            <a:solidFill>
              <a:srgbClr val="000000"/>
            </a:solidFill>
            <a:miter lim="800000"/>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93" name="Rectangle 101">
            <a:extLst>
              <a:ext uri="{FF2B5EF4-FFF2-40B4-BE49-F238E27FC236}">
                <a16:creationId xmlns:a16="http://schemas.microsoft.com/office/drawing/2014/main" id="{EDE6298D-42D8-4559-83E8-786AB2934813}"/>
              </a:ext>
            </a:extLst>
          </p:cNvPr>
          <p:cNvSpPr>
            <a:spLocks noChangeArrowheads="1"/>
          </p:cNvSpPr>
          <p:nvPr/>
        </p:nvSpPr>
        <p:spPr bwMode="auto">
          <a:xfrm>
            <a:off x="6824237" y="3005548"/>
            <a:ext cx="1193800" cy="307975"/>
          </a:xfrm>
          <a:prstGeom prst="rect">
            <a:avLst/>
          </a:prstGeom>
          <a:noFill/>
          <a:ln>
            <a:noFill/>
          </a:ln>
        </p:spPr>
        <p:txBody>
          <a:bodyPr lIns="0" tIns="0" rIns="0" bIns="0">
            <a:spAutoFit/>
          </a:bodyPr>
          <a:lstStyle/>
          <a:p>
            <a:pPr algn="ctr">
              <a:defRPr/>
            </a:pPr>
            <a:r>
              <a:rPr lang="zh-CN" altLang="en-US" sz="2000" b="1" dirty="0">
                <a:effectLst>
                  <a:outerShdw blurRad="38100" dist="38100" dir="2700000" algn="tl">
                    <a:srgbClr val="000000">
                      <a:alpha val="43137"/>
                    </a:srgbClr>
                  </a:outerShdw>
                </a:effectLst>
                <a:latin typeface="+mj-lt"/>
                <a:ea typeface="+mn-ea"/>
              </a:rPr>
              <a:t>公钥</a:t>
            </a:r>
            <a:r>
              <a:rPr lang="zh-CN" altLang="en-US" sz="2000" dirty="0">
                <a:effectLst>
                  <a:outerShdw blurRad="38100" dist="38100" dir="2700000" algn="tl">
                    <a:srgbClr val="000000">
                      <a:alpha val="43137"/>
                    </a:srgbClr>
                  </a:outerShdw>
                </a:effectLst>
                <a:latin typeface="+mj-lt"/>
                <a:ea typeface="+mn-ea"/>
              </a:rPr>
              <a:t>解密</a:t>
            </a:r>
          </a:p>
        </p:txBody>
      </p:sp>
      <p:sp>
        <p:nvSpPr>
          <p:cNvPr id="94" name="Line 161">
            <a:extLst>
              <a:ext uri="{FF2B5EF4-FFF2-40B4-BE49-F238E27FC236}">
                <a16:creationId xmlns:a16="http://schemas.microsoft.com/office/drawing/2014/main" id="{6476CFF5-50C1-4EA9-B662-1A54448E2124}"/>
              </a:ext>
            </a:extLst>
          </p:cNvPr>
          <p:cNvSpPr>
            <a:spLocks noChangeShapeType="1"/>
          </p:cNvSpPr>
          <p:nvPr/>
        </p:nvSpPr>
        <p:spPr bwMode="auto">
          <a:xfrm>
            <a:off x="8029150" y="3173823"/>
            <a:ext cx="542925" cy="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95" name="Rectangle 127">
            <a:extLst>
              <a:ext uri="{FF2B5EF4-FFF2-40B4-BE49-F238E27FC236}">
                <a16:creationId xmlns:a16="http://schemas.microsoft.com/office/drawing/2014/main" id="{85775616-7938-4808-B81C-5CC04CC4271C}"/>
              </a:ext>
            </a:extLst>
          </p:cNvPr>
          <p:cNvSpPr>
            <a:spLocks noChangeArrowheads="1"/>
          </p:cNvSpPr>
          <p:nvPr/>
        </p:nvSpPr>
        <p:spPr bwMode="auto">
          <a:xfrm>
            <a:off x="7592587" y="3500848"/>
            <a:ext cx="615950" cy="369887"/>
          </a:xfrm>
          <a:prstGeom prst="rect">
            <a:avLst/>
          </a:prstGeom>
          <a:noFill/>
          <a:ln>
            <a:noFill/>
          </a:ln>
        </p:spPr>
        <p:txBody>
          <a:bodyPr wrap="none" lIns="0" tIns="0" rIns="0" bIns="0">
            <a:spAutoFit/>
          </a:bodyPr>
          <a:lstStyle/>
          <a:p>
            <a:pPr>
              <a:defRPr/>
            </a:pPr>
            <a:r>
              <a:rPr lang="zh-CN" altLang="en-US" sz="2400" dirty="0">
                <a:effectLst>
                  <a:outerShdw blurRad="38100" dist="38100" dir="2700000" algn="tl">
                    <a:srgbClr val="000000">
                      <a:alpha val="43137"/>
                    </a:srgbClr>
                  </a:outerShdw>
                </a:effectLst>
                <a:latin typeface="+mj-lt"/>
                <a:ea typeface="+mn-ea"/>
              </a:rPr>
              <a:t>摘要</a:t>
            </a:r>
          </a:p>
        </p:txBody>
      </p:sp>
      <p:sp>
        <p:nvSpPr>
          <p:cNvPr id="96" name="Line 161">
            <a:extLst>
              <a:ext uri="{FF2B5EF4-FFF2-40B4-BE49-F238E27FC236}">
                <a16:creationId xmlns:a16="http://schemas.microsoft.com/office/drawing/2014/main" id="{37AB4D23-2FB5-41A5-B7EA-5B4175F788DC}"/>
              </a:ext>
            </a:extLst>
          </p:cNvPr>
          <p:cNvSpPr>
            <a:spLocks noChangeShapeType="1"/>
          </p:cNvSpPr>
          <p:nvPr/>
        </p:nvSpPr>
        <p:spPr bwMode="auto">
          <a:xfrm>
            <a:off x="9029275" y="2395948"/>
            <a:ext cx="0" cy="49530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97" name="Line 161">
            <a:extLst>
              <a:ext uri="{FF2B5EF4-FFF2-40B4-BE49-F238E27FC236}">
                <a16:creationId xmlns:a16="http://schemas.microsoft.com/office/drawing/2014/main" id="{31842B66-5A74-49E7-9CE8-BC0848EB636F}"/>
              </a:ext>
            </a:extLst>
          </p:cNvPr>
          <p:cNvSpPr>
            <a:spLocks noChangeShapeType="1"/>
          </p:cNvSpPr>
          <p:nvPr/>
        </p:nvSpPr>
        <p:spPr bwMode="auto">
          <a:xfrm flipV="1">
            <a:off x="7417962" y="3491323"/>
            <a:ext cx="0" cy="557212"/>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98" name="Line 161">
            <a:extLst>
              <a:ext uri="{FF2B5EF4-FFF2-40B4-BE49-F238E27FC236}">
                <a16:creationId xmlns:a16="http://schemas.microsoft.com/office/drawing/2014/main" id="{AE7E66FE-7D6B-4BB4-92E6-15931BB79F60}"/>
              </a:ext>
            </a:extLst>
          </p:cNvPr>
          <p:cNvSpPr>
            <a:spLocks noChangeShapeType="1"/>
          </p:cNvSpPr>
          <p:nvPr/>
        </p:nvSpPr>
        <p:spPr bwMode="auto">
          <a:xfrm>
            <a:off x="9029275" y="1246598"/>
            <a:ext cx="0" cy="49530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nvGrpSpPr>
          <p:cNvPr id="99" name="组合 110">
            <a:extLst>
              <a:ext uri="{FF2B5EF4-FFF2-40B4-BE49-F238E27FC236}">
                <a16:creationId xmlns:a16="http://schemas.microsoft.com/office/drawing/2014/main" id="{BD8338A8-46B8-4F60-8348-FA21E847649E}"/>
              </a:ext>
            </a:extLst>
          </p:cNvPr>
          <p:cNvGrpSpPr>
            <a:grpSpLocks/>
          </p:cNvGrpSpPr>
          <p:nvPr/>
        </p:nvGrpSpPr>
        <p:grpSpPr bwMode="auto">
          <a:xfrm>
            <a:off x="4596975" y="286160"/>
            <a:ext cx="4868862" cy="3457575"/>
            <a:chOff x="2919859" y="1653531"/>
            <a:chExt cx="4868354" cy="3458540"/>
          </a:xfrm>
        </p:grpSpPr>
        <p:grpSp>
          <p:nvGrpSpPr>
            <p:cNvPr id="100" name="Group 148">
              <a:extLst>
                <a:ext uri="{FF2B5EF4-FFF2-40B4-BE49-F238E27FC236}">
                  <a16:creationId xmlns:a16="http://schemas.microsoft.com/office/drawing/2014/main" id="{B828AA19-4D70-4F92-8DC8-01735DAD854A}"/>
                </a:ext>
              </a:extLst>
            </p:cNvPr>
            <p:cNvGrpSpPr>
              <a:grpSpLocks/>
            </p:cNvGrpSpPr>
            <p:nvPr/>
          </p:nvGrpSpPr>
          <p:grpSpPr bwMode="auto">
            <a:xfrm>
              <a:off x="6894359" y="1881188"/>
              <a:ext cx="893854" cy="774700"/>
              <a:chOff x="1361" y="1363"/>
              <a:chExt cx="563" cy="488"/>
            </a:xfrm>
            <a:gradFill>
              <a:gsLst>
                <a:gs pos="0">
                  <a:schemeClr val="bg1"/>
                </a:gs>
                <a:gs pos="50000">
                  <a:schemeClr val="accent1">
                    <a:tint val="44500"/>
                    <a:satMod val="160000"/>
                  </a:schemeClr>
                </a:gs>
                <a:gs pos="100000">
                  <a:schemeClr val="accent1">
                    <a:tint val="23500"/>
                    <a:satMod val="160000"/>
                  </a:schemeClr>
                </a:gs>
              </a:gsLst>
              <a:lin ang="5400000" scaled="0"/>
            </a:gradFill>
          </p:grpSpPr>
          <p:sp>
            <p:nvSpPr>
              <p:cNvPr id="107" name="Freeform 9">
                <a:extLst>
                  <a:ext uri="{FF2B5EF4-FFF2-40B4-BE49-F238E27FC236}">
                    <a16:creationId xmlns:a16="http://schemas.microsoft.com/office/drawing/2014/main" id="{90660228-7D87-4EC6-8D2C-188A91155CF4}"/>
                  </a:ext>
                </a:extLst>
              </p:cNvPr>
              <p:cNvSpPr>
                <a:spLocks/>
              </p:cNvSpPr>
              <p:nvPr/>
            </p:nvSpPr>
            <p:spPr bwMode="auto">
              <a:xfrm>
                <a:off x="1361" y="1363"/>
                <a:ext cx="563" cy="488"/>
              </a:xfrm>
              <a:custGeom>
                <a:avLst/>
                <a:gdLst>
                  <a:gd name="T0" fmla="*/ 0 w 563"/>
                  <a:gd name="T1" fmla="*/ 454 h 488"/>
                  <a:gd name="T2" fmla="*/ 33 w 563"/>
                  <a:gd name="T3" fmla="*/ 463 h 488"/>
                  <a:gd name="T4" fmla="*/ 67 w 563"/>
                  <a:gd name="T5" fmla="*/ 471 h 488"/>
                  <a:gd name="T6" fmla="*/ 101 w 563"/>
                  <a:gd name="T7" fmla="*/ 480 h 488"/>
                  <a:gd name="T8" fmla="*/ 126 w 563"/>
                  <a:gd name="T9" fmla="*/ 488 h 488"/>
                  <a:gd name="T10" fmla="*/ 143 w 563"/>
                  <a:gd name="T11" fmla="*/ 480 h 488"/>
                  <a:gd name="T12" fmla="*/ 159 w 563"/>
                  <a:gd name="T13" fmla="*/ 480 h 488"/>
                  <a:gd name="T14" fmla="*/ 176 w 563"/>
                  <a:gd name="T15" fmla="*/ 480 h 488"/>
                  <a:gd name="T16" fmla="*/ 185 w 563"/>
                  <a:gd name="T17" fmla="*/ 480 h 488"/>
                  <a:gd name="T18" fmla="*/ 202 w 563"/>
                  <a:gd name="T19" fmla="*/ 480 h 488"/>
                  <a:gd name="T20" fmla="*/ 210 w 563"/>
                  <a:gd name="T21" fmla="*/ 480 h 488"/>
                  <a:gd name="T22" fmla="*/ 235 w 563"/>
                  <a:gd name="T23" fmla="*/ 471 h 488"/>
                  <a:gd name="T24" fmla="*/ 252 w 563"/>
                  <a:gd name="T25" fmla="*/ 463 h 488"/>
                  <a:gd name="T26" fmla="*/ 269 w 563"/>
                  <a:gd name="T27" fmla="*/ 463 h 488"/>
                  <a:gd name="T28" fmla="*/ 294 w 563"/>
                  <a:gd name="T29" fmla="*/ 446 h 488"/>
                  <a:gd name="T30" fmla="*/ 311 w 563"/>
                  <a:gd name="T31" fmla="*/ 446 h 488"/>
                  <a:gd name="T32" fmla="*/ 328 w 563"/>
                  <a:gd name="T33" fmla="*/ 438 h 488"/>
                  <a:gd name="T34" fmla="*/ 353 w 563"/>
                  <a:gd name="T35" fmla="*/ 429 h 488"/>
                  <a:gd name="T36" fmla="*/ 378 w 563"/>
                  <a:gd name="T37" fmla="*/ 421 h 488"/>
                  <a:gd name="T38" fmla="*/ 404 w 563"/>
                  <a:gd name="T39" fmla="*/ 412 h 488"/>
                  <a:gd name="T40" fmla="*/ 429 w 563"/>
                  <a:gd name="T41" fmla="*/ 404 h 488"/>
                  <a:gd name="T42" fmla="*/ 454 w 563"/>
                  <a:gd name="T43" fmla="*/ 395 h 488"/>
                  <a:gd name="T44" fmla="*/ 488 w 563"/>
                  <a:gd name="T45" fmla="*/ 387 h 488"/>
                  <a:gd name="T46" fmla="*/ 521 w 563"/>
                  <a:gd name="T47" fmla="*/ 387 h 488"/>
                  <a:gd name="T48" fmla="*/ 563 w 563"/>
                  <a:gd name="T49" fmla="*/ 387 h 488"/>
                  <a:gd name="T50" fmla="*/ 563 w 563"/>
                  <a:gd name="T51" fmla="*/ 0 h 488"/>
                  <a:gd name="T52" fmla="*/ 0 w 563"/>
                  <a:gd name="T53" fmla="*/ 0 h 488"/>
                  <a:gd name="T54" fmla="*/ 0 w 563"/>
                  <a:gd name="T55" fmla="*/ 45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3" h="488">
                    <a:moveTo>
                      <a:pt x="0" y="454"/>
                    </a:moveTo>
                    <a:lnTo>
                      <a:pt x="33" y="463"/>
                    </a:lnTo>
                    <a:lnTo>
                      <a:pt x="67" y="471"/>
                    </a:lnTo>
                    <a:lnTo>
                      <a:pt x="101" y="480"/>
                    </a:lnTo>
                    <a:lnTo>
                      <a:pt x="126" y="488"/>
                    </a:lnTo>
                    <a:lnTo>
                      <a:pt x="143" y="480"/>
                    </a:lnTo>
                    <a:lnTo>
                      <a:pt x="159" y="480"/>
                    </a:lnTo>
                    <a:lnTo>
                      <a:pt x="176" y="480"/>
                    </a:lnTo>
                    <a:lnTo>
                      <a:pt x="185" y="480"/>
                    </a:lnTo>
                    <a:lnTo>
                      <a:pt x="202" y="480"/>
                    </a:lnTo>
                    <a:lnTo>
                      <a:pt x="210" y="480"/>
                    </a:lnTo>
                    <a:lnTo>
                      <a:pt x="235" y="471"/>
                    </a:lnTo>
                    <a:lnTo>
                      <a:pt x="252" y="463"/>
                    </a:lnTo>
                    <a:lnTo>
                      <a:pt x="269" y="463"/>
                    </a:lnTo>
                    <a:lnTo>
                      <a:pt x="294" y="446"/>
                    </a:lnTo>
                    <a:lnTo>
                      <a:pt x="311" y="446"/>
                    </a:lnTo>
                    <a:lnTo>
                      <a:pt x="328" y="438"/>
                    </a:lnTo>
                    <a:lnTo>
                      <a:pt x="353" y="429"/>
                    </a:lnTo>
                    <a:lnTo>
                      <a:pt x="378" y="421"/>
                    </a:lnTo>
                    <a:lnTo>
                      <a:pt x="404" y="412"/>
                    </a:lnTo>
                    <a:lnTo>
                      <a:pt x="429" y="404"/>
                    </a:lnTo>
                    <a:lnTo>
                      <a:pt x="454" y="395"/>
                    </a:lnTo>
                    <a:lnTo>
                      <a:pt x="488" y="387"/>
                    </a:lnTo>
                    <a:lnTo>
                      <a:pt x="521" y="387"/>
                    </a:lnTo>
                    <a:lnTo>
                      <a:pt x="563" y="387"/>
                    </a:lnTo>
                    <a:lnTo>
                      <a:pt x="563" y="0"/>
                    </a:lnTo>
                    <a:lnTo>
                      <a:pt x="0" y="0"/>
                    </a:lnTo>
                    <a:lnTo>
                      <a:pt x="0" y="454"/>
                    </a:lnTo>
                  </a:path>
                </a:pathLst>
              </a:custGeom>
              <a:grpFill/>
              <a:ln w="12700">
                <a:solidFill>
                  <a:srgbClr val="000000"/>
                </a:solidFill>
                <a:prstDash val="solid"/>
                <a:round/>
                <a:headEnd/>
                <a:tailEnd/>
              </a:ln>
            </p:spPr>
            <p:txBody>
              <a:bodyPr/>
              <a:lstStyle/>
              <a:p>
                <a:pPr>
                  <a:defRPr/>
                </a:pPr>
                <a:endParaRPr lang="zh-CN" altLang="en-US" sz="2400">
                  <a:effectLst>
                    <a:outerShdw blurRad="38100" dist="38100" dir="2700000" algn="tl">
                      <a:srgbClr val="000000">
                        <a:alpha val="43137"/>
                      </a:srgbClr>
                    </a:outerShdw>
                  </a:effectLst>
                  <a:latin typeface="+mj-lt"/>
                  <a:ea typeface="+mn-ea"/>
                </a:endParaRPr>
              </a:p>
            </p:txBody>
          </p:sp>
          <p:sp>
            <p:nvSpPr>
              <p:cNvPr id="108" name="Rectangle 97">
                <a:extLst>
                  <a:ext uri="{FF2B5EF4-FFF2-40B4-BE49-F238E27FC236}">
                    <a16:creationId xmlns:a16="http://schemas.microsoft.com/office/drawing/2014/main" id="{002A60DE-9632-4608-848B-C9F63F5F82A8}"/>
                  </a:ext>
                </a:extLst>
              </p:cNvPr>
              <p:cNvSpPr>
                <a:spLocks noChangeArrowheads="1"/>
              </p:cNvSpPr>
              <p:nvPr/>
            </p:nvSpPr>
            <p:spPr bwMode="auto">
              <a:xfrm>
                <a:off x="1425" y="1477"/>
                <a:ext cx="447" cy="233"/>
              </a:xfrm>
              <a:prstGeom prst="rect">
                <a:avLst/>
              </a:prstGeom>
              <a:grpFill/>
              <a:ln>
                <a:noFill/>
              </a:ln>
            </p:spPr>
            <p:txBody>
              <a:bodyPr lIns="0" tIns="0" rIns="0" bIns="0">
                <a:spAutoFit/>
              </a:bodyPr>
              <a:lstStyle/>
              <a:p>
                <a:pPr algn="ctr">
                  <a:defRPr/>
                </a:pPr>
                <a:r>
                  <a:rPr lang="zh-CN" altLang="en-US" sz="2400" dirty="0">
                    <a:effectLst>
                      <a:outerShdw blurRad="38100" dist="38100" dir="2700000" algn="tl">
                        <a:srgbClr val="000000">
                          <a:alpha val="43137"/>
                        </a:srgbClr>
                      </a:outerShdw>
                    </a:effectLst>
                    <a:latin typeface="+mj-lt"/>
                    <a:ea typeface="+mn-ea"/>
                  </a:rPr>
                  <a:t>信息</a:t>
                </a:r>
              </a:p>
            </p:txBody>
          </p:sp>
        </p:grpSp>
        <p:sp>
          <p:nvSpPr>
            <p:cNvPr id="101" name="Line 161">
              <a:extLst>
                <a:ext uri="{FF2B5EF4-FFF2-40B4-BE49-F238E27FC236}">
                  <a16:creationId xmlns:a16="http://schemas.microsoft.com/office/drawing/2014/main" id="{5DA122C6-12B1-4ABA-A954-1C1986633642}"/>
                </a:ext>
              </a:extLst>
            </p:cNvPr>
            <p:cNvSpPr>
              <a:spLocks noChangeShapeType="1"/>
            </p:cNvSpPr>
            <p:nvPr/>
          </p:nvSpPr>
          <p:spPr bwMode="auto">
            <a:xfrm flipV="1">
              <a:off x="3069068" y="4568994"/>
              <a:ext cx="2077820" cy="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02" name="Line 161">
              <a:extLst>
                <a:ext uri="{FF2B5EF4-FFF2-40B4-BE49-F238E27FC236}">
                  <a16:creationId xmlns:a16="http://schemas.microsoft.com/office/drawing/2014/main" id="{95FE549C-0354-4952-8283-D89D2E2A62EE}"/>
                </a:ext>
              </a:extLst>
            </p:cNvPr>
            <p:cNvSpPr>
              <a:spLocks noChangeShapeType="1"/>
            </p:cNvSpPr>
            <p:nvPr/>
          </p:nvSpPr>
          <p:spPr bwMode="auto">
            <a:xfrm flipV="1">
              <a:off x="2919859" y="2268065"/>
              <a:ext cx="3974685" cy="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03" name="Freeform 160">
              <a:extLst>
                <a:ext uri="{FF2B5EF4-FFF2-40B4-BE49-F238E27FC236}">
                  <a16:creationId xmlns:a16="http://schemas.microsoft.com/office/drawing/2014/main" id="{E1A63A93-0BC9-40AB-97D5-307ED606D376}"/>
                </a:ext>
              </a:extLst>
            </p:cNvPr>
            <p:cNvSpPr>
              <a:spLocks/>
            </p:cNvSpPr>
            <p:nvPr/>
          </p:nvSpPr>
          <p:spPr bwMode="auto">
            <a:xfrm>
              <a:off x="3286533" y="3984631"/>
              <a:ext cx="1523841" cy="1127440"/>
            </a:xfrm>
            <a:custGeom>
              <a:avLst/>
              <a:gdLst>
                <a:gd name="T0" fmla="*/ 2147483647 w 2305"/>
                <a:gd name="T1" fmla="*/ 2147483647 h 817"/>
                <a:gd name="T2" fmla="*/ 2147483647 w 2305"/>
                <a:gd name="T3" fmla="*/ 2147483647 h 817"/>
                <a:gd name="T4" fmla="*/ 2147483647 w 2305"/>
                <a:gd name="T5" fmla="*/ 2147483647 h 817"/>
                <a:gd name="T6" fmla="*/ 2147483647 w 2305"/>
                <a:gd name="T7" fmla="*/ 2147483647 h 817"/>
                <a:gd name="T8" fmla="*/ 2147483647 w 2305"/>
                <a:gd name="T9" fmla="*/ 2147483647 h 817"/>
                <a:gd name="T10" fmla="*/ 2147483647 w 2305"/>
                <a:gd name="T11" fmla="*/ 2147483647 h 817"/>
                <a:gd name="T12" fmla="*/ 2147483647 w 2305"/>
                <a:gd name="T13" fmla="*/ 2147483647 h 817"/>
                <a:gd name="T14" fmla="*/ 2147483647 w 2305"/>
                <a:gd name="T15" fmla="*/ 2147483647 h 817"/>
                <a:gd name="T16" fmla="*/ 2147483647 w 2305"/>
                <a:gd name="T17" fmla="*/ 2147483647 h 817"/>
                <a:gd name="T18" fmla="*/ 2147483647 w 2305"/>
                <a:gd name="T19" fmla="*/ 2147483647 h 817"/>
                <a:gd name="T20" fmla="*/ 2147483647 w 2305"/>
                <a:gd name="T21" fmla="*/ 2147483647 h 817"/>
                <a:gd name="T22" fmla="*/ 2147483647 w 2305"/>
                <a:gd name="T23" fmla="*/ 2147483647 h 817"/>
                <a:gd name="T24" fmla="*/ 2147483647 w 2305"/>
                <a:gd name="T25" fmla="*/ 2147483647 h 817"/>
                <a:gd name="T26" fmla="*/ 2147483647 w 2305"/>
                <a:gd name="T27" fmla="*/ 2147483647 h 817"/>
                <a:gd name="T28" fmla="*/ 2147483647 w 2305"/>
                <a:gd name="T29" fmla="*/ 2147483647 h 817"/>
                <a:gd name="T30" fmla="*/ 2147483647 w 2305"/>
                <a:gd name="T31" fmla="*/ 2147483647 h 817"/>
                <a:gd name="T32" fmla="*/ 2147483647 w 2305"/>
                <a:gd name="T33" fmla="*/ 2147483647 h 817"/>
                <a:gd name="T34" fmla="*/ 2147483647 w 2305"/>
                <a:gd name="T35" fmla="*/ 2147483647 h 817"/>
                <a:gd name="T36" fmla="*/ 2147483647 w 2305"/>
                <a:gd name="T37" fmla="*/ 2147483647 h 817"/>
                <a:gd name="T38" fmla="*/ 2147483647 w 2305"/>
                <a:gd name="T39" fmla="*/ 2147483647 h 817"/>
                <a:gd name="T40" fmla="*/ 2147483647 w 2305"/>
                <a:gd name="T41" fmla="*/ 2147483647 h 817"/>
                <a:gd name="T42" fmla="*/ 2147483647 w 2305"/>
                <a:gd name="T43" fmla="*/ 2147483647 h 817"/>
                <a:gd name="T44" fmla="*/ 2147483647 w 2305"/>
                <a:gd name="T45" fmla="*/ 2147483647 h 817"/>
                <a:gd name="T46" fmla="*/ 2147483647 w 2305"/>
                <a:gd name="T47" fmla="*/ 2147483647 h 817"/>
                <a:gd name="T48" fmla="*/ 2147483647 w 2305"/>
                <a:gd name="T49" fmla="*/ 2147483647 h 817"/>
                <a:gd name="T50" fmla="*/ 2147483647 w 2305"/>
                <a:gd name="T51" fmla="*/ 2147483647 h 817"/>
                <a:gd name="T52" fmla="*/ 2147483647 w 2305"/>
                <a:gd name="T53" fmla="*/ 2147483647 h 817"/>
                <a:gd name="T54" fmla="*/ 2147483647 w 2305"/>
                <a:gd name="T55" fmla="*/ 2147483647 h 817"/>
                <a:gd name="T56" fmla="*/ 2147483647 w 2305"/>
                <a:gd name="T57" fmla="*/ 2147483647 h 817"/>
                <a:gd name="T58" fmla="*/ 2147483647 w 2305"/>
                <a:gd name="T59" fmla="*/ 2147483647 h 817"/>
                <a:gd name="T60" fmla="*/ 2147483647 w 2305"/>
                <a:gd name="T61" fmla="*/ 2147483647 h 817"/>
                <a:gd name="T62" fmla="*/ 2147483647 w 2305"/>
                <a:gd name="T63" fmla="*/ 2147483647 h 817"/>
                <a:gd name="T64" fmla="*/ 2147483647 w 2305"/>
                <a:gd name="T65" fmla="*/ 2147483647 h 817"/>
                <a:gd name="T66" fmla="*/ 2147483647 w 2305"/>
                <a:gd name="T67" fmla="*/ 2147483647 h 817"/>
                <a:gd name="T68" fmla="*/ 2147483647 w 2305"/>
                <a:gd name="T69" fmla="*/ 2147483647 h 817"/>
                <a:gd name="T70" fmla="*/ 2147483647 w 2305"/>
                <a:gd name="T71" fmla="*/ 2147483647 h 817"/>
                <a:gd name="T72" fmla="*/ 2147483647 w 2305"/>
                <a:gd name="T73" fmla="*/ 2147483647 h 817"/>
                <a:gd name="T74" fmla="*/ 2147483647 w 2305"/>
                <a:gd name="T75" fmla="*/ 2147483647 h 817"/>
                <a:gd name="T76" fmla="*/ 2147483647 w 2305"/>
                <a:gd name="T77" fmla="*/ 2147483647 h 817"/>
                <a:gd name="T78" fmla="*/ 2147483647 w 2305"/>
                <a:gd name="T79" fmla="*/ 2147483647 h 817"/>
                <a:gd name="T80" fmla="*/ 2147483647 w 2305"/>
                <a:gd name="T81" fmla="*/ 2147483647 h 817"/>
                <a:gd name="T82" fmla="*/ 2147483647 w 2305"/>
                <a:gd name="T83" fmla="*/ 2147483647 h 817"/>
                <a:gd name="T84" fmla="*/ 2147483647 w 2305"/>
                <a:gd name="T85" fmla="*/ 2147483647 h 817"/>
                <a:gd name="T86" fmla="*/ 2147483647 w 2305"/>
                <a:gd name="T87" fmla="*/ 2147483647 h 817"/>
                <a:gd name="T88" fmla="*/ 2147483647 w 2305"/>
                <a:gd name="T89" fmla="*/ 2147483647 h 817"/>
                <a:gd name="T90" fmla="*/ 2147483647 w 2305"/>
                <a:gd name="T91" fmla="*/ 2147483647 h 817"/>
                <a:gd name="T92" fmla="*/ 2147483647 w 2305"/>
                <a:gd name="T93" fmla="*/ 2147483647 h 817"/>
                <a:gd name="T94" fmla="*/ 2147483647 w 2305"/>
                <a:gd name="T95" fmla="*/ 2147483647 h 817"/>
                <a:gd name="T96" fmla="*/ 2147483647 w 2305"/>
                <a:gd name="T97" fmla="*/ 2147483647 h 817"/>
                <a:gd name="T98" fmla="*/ 2147483647 w 2305"/>
                <a:gd name="T99" fmla="*/ 2147483647 h 817"/>
                <a:gd name="T100" fmla="*/ 2147483647 w 2305"/>
                <a:gd name="T101" fmla="*/ 2147483647 h 817"/>
                <a:gd name="T102" fmla="*/ 2147483647 w 2305"/>
                <a:gd name="T103" fmla="*/ 2147483647 h 817"/>
                <a:gd name="T104" fmla="*/ 0 w 2305"/>
                <a:gd name="T105" fmla="*/ 2147483647 h 817"/>
                <a:gd name="T106" fmla="*/ 2147483647 w 2305"/>
                <a:gd name="T107" fmla="*/ 2147483647 h 817"/>
                <a:gd name="T108" fmla="*/ 2147483647 w 2305"/>
                <a:gd name="T109" fmla="*/ 2147483647 h 817"/>
                <a:gd name="T110" fmla="*/ 2147483647 w 2305"/>
                <a:gd name="T111" fmla="*/ 2147483647 h 817"/>
                <a:gd name="T112" fmla="*/ 2147483647 w 2305"/>
                <a:gd name="T113" fmla="*/ 2147483647 h 817"/>
                <a:gd name="T114" fmla="*/ 2147483647 w 2305"/>
                <a:gd name="T115" fmla="*/ 2147483647 h 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05" h="817">
                  <a:moveTo>
                    <a:pt x="366" y="192"/>
                  </a:moveTo>
                  <a:lnTo>
                    <a:pt x="385" y="170"/>
                  </a:lnTo>
                  <a:lnTo>
                    <a:pt x="414" y="147"/>
                  </a:lnTo>
                  <a:lnTo>
                    <a:pt x="460" y="129"/>
                  </a:lnTo>
                  <a:lnTo>
                    <a:pt x="517" y="115"/>
                  </a:lnTo>
                  <a:lnTo>
                    <a:pt x="564" y="107"/>
                  </a:lnTo>
                  <a:lnTo>
                    <a:pt x="623" y="98"/>
                  </a:lnTo>
                  <a:lnTo>
                    <a:pt x="713" y="94"/>
                  </a:lnTo>
                  <a:lnTo>
                    <a:pt x="799" y="98"/>
                  </a:lnTo>
                  <a:lnTo>
                    <a:pt x="880" y="107"/>
                  </a:lnTo>
                  <a:lnTo>
                    <a:pt x="939" y="119"/>
                  </a:lnTo>
                  <a:lnTo>
                    <a:pt x="972" y="81"/>
                  </a:lnTo>
                  <a:lnTo>
                    <a:pt x="1018" y="53"/>
                  </a:lnTo>
                  <a:lnTo>
                    <a:pt x="1080" y="29"/>
                  </a:lnTo>
                  <a:lnTo>
                    <a:pt x="1159" y="12"/>
                  </a:lnTo>
                  <a:lnTo>
                    <a:pt x="1258" y="1"/>
                  </a:lnTo>
                  <a:lnTo>
                    <a:pt x="1353" y="0"/>
                  </a:lnTo>
                  <a:lnTo>
                    <a:pt x="1440" y="6"/>
                  </a:lnTo>
                  <a:lnTo>
                    <a:pt x="1535" y="20"/>
                  </a:lnTo>
                  <a:lnTo>
                    <a:pt x="1608" y="46"/>
                  </a:lnTo>
                  <a:lnTo>
                    <a:pt x="1661" y="71"/>
                  </a:lnTo>
                  <a:lnTo>
                    <a:pt x="1694" y="95"/>
                  </a:lnTo>
                  <a:lnTo>
                    <a:pt x="1702" y="126"/>
                  </a:lnTo>
                  <a:lnTo>
                    <a:pt x="1770" y="116"/>
                  </a:lnTo>
                  <a:lnTo>
                    <a:pt x="1850" y="120"/>
                  </a:lnTo>
                  <a:lnTo>
                    <a:pt x="1916" y="129"/>
                  </a:lnTo>
                  <a:lnTo>
                    <a:pt x="1973" y="151"/>
                  </a:lnTo>
                  <a:lnTo>
                    <a:pt x="2014" y="180"/>
                  </a:lnTo>
                  <a:lnTo>
                    <a:pt x="2030" y="211"/>
                  </a:lnTo>
                  <a:lnTo>
                    <a:pt x="2028" y="234"/>
                  </a:lnTo>
                  <a:lnTo>
                    <a:pt x="2067" y="233"/>
                  </a:lnTo>
                  <a:lnTo>
                    <a:pt x="2115" y="238"/>
                  </a:lnTo>
                  <a:lnTo>
                    <a:pt x="2162" y="248"/>
                  </a:lnTo>
                  <a:lnTo>
                    <a:pt x="2201" y="261"/>
                  </a:lnTo>
                  <a:lnTo>
                    <a:pt x="2226" y="272"/>
                  </a:lnTo>
                  <a:lnTo>
                    <a:pt x="2248" y="286"/>
                  </a:lnTo>
                  <a:lnTo>
                    <a:pt x="2274" y="304"/>
                  </a:lnTo>
                  <a:lnTo>
                    <a:pt x="2287" y="326"/>
                  </a:lnTo>
                  <a:lnTo>
                    <a:pt x="2291" y="343"/>
                  </a:lnTo>
                  <a:lnTo>
                    <a:pt x="2283" y="360"/>
                  </a:lnTo>
                  <a:lnTo>
                    <a:pt x="2267" y="382"/>
                  </a:lnTo>
                  <a:lnTo>
                    <a:pt x="2287" y="405"/>
                  </a:lnTo>
                  <a:lnTo>
                    <a:pt x="2296" y="426"/>
                  </a:lnTo>
                  <a:lnTo>
                    <a:pt x="2302" y="449"/>
                  </a:lnTo>
                  <a:lnTo>
                    <a:pt x="2291" y="476"/>
                  </a:lnTo>
                  <a:lnTo>
                    <a:pt x="2281" y="493"/>
                  </a:lnTo>
                  <a:lnTo>
                    <a:pt x="2256" y="512"/>
                  </a:lnTo>
                  <a:lnTo>
                    <a:pt x="2291" y="540"/>
                  </a:lnTo>
                  <a:lnTo>
                    <a:pt x="2302" y="558"/>
                  </a:lnTo>
                  <a:lnTo>
                    <a:pt x="2304" y="582"/>
                  </a:lnTo>
                  <a:lnTo>
                    <a:pt x="2296" y="607"/>
                  </a:lnTo>
                  <a:lnTo>
                    <a:pt x="2276" y="635"/>
                  </a:lnTo>
                  <a:lnTo>
                    <a:pt x="2248" y="656"/>
                  </a:lnTo>
                  <a:lnTo>
                    <a:pt x="2208" y="674"/>
                  </a:lnTo>
                  <a:lnTo>
                    <a:pt x="2140" y="694"/>
                  </a:lnTo>
                  <a:lnTo>
                    <a:pt x="2067" y="700"/>
                  </a:lnTo>
                  <a:lnTo>
                    <a:pt x="2001" y="694"/>
                  </a:lnTo>
                  <a:lnTo>
                    <a:pt x="1957" y="685"/>
                  </a:lnTo>
                  <a:lnTo>
                    <a:pt x="1927" y="704"/>
                  </a:lnTo>
                  <a:lnTo>
                    <a:pt x="1896" y="720"/>
                  </a:lnTo>
                  <a:lnTo>
                    <a:pt x="1869" y="730"/>
                  </a:lnTo>
                  <a:lnTo>
                    <a:pt x="1816" y="743"/>
                  </a:lnTo>
                  <a:lnTo>
                    <a:pt x="1770" y="752"/>
                  </a:lnTo>
                  <a:lnTo>
                    <a:pt x="1702" y="759"/>
                  </a:lnTo>
                  <a:lnTo>
                    <a:pt x="1636" y="757"/>
                  </a:lnTo>
                  <a:lnTo>
                    <a:pt x="1570" y="748"/>
                  </a:lnTo>
                  <a:lnTo>
                    <a:pt x="1513" y="733"/>
                  </a:lnTo>
                  <a:lnTo>
                    <a:pt x="1478" y="760"/>
                  </a:lnTo>
                  <a:lnTo>
                    <a:pt x="1447" y="775"/>
                  </a:lnTo>
                  <a:lnTo>
                    <a:pt x="1406" y="788"/>
                  </a:lnTo>
                  <a:lnTo>
                    <a:pt x="1357" y="799"/>
                  </a:lnTo>
                  <a:lnTo>
                    <a:pt x="1304" y="804"/>
                  </a:lnTo>
                  <a:lnTo>
                    <a:pt x="1252" y="804"/>
                  </a:lnTo>
                  <a:lnTo>
                    <a:pt x="1205" y="799"/>
                  </a:lnTo>
                  <a:lnTo>
                    <a:pt x="1146" y="784"/>
                  </a:lnTo>
                  <a:lnTo>
                    <a:pt x="1111" y="771"/>
                  </a:lnTo>
                  <a:lnTo>
                    <a:pt x="1080" y="788"/>
                  </a:lnTo>
                  <a:lnTo>
                    <a:pt x="1045" y="799"/>
                  </a:lnTo>
                  <a:lnTo>
                    <a:pt x="1005" y="808"/>
                  </a:lnTo>
                  <a:lnTo>
                    <a:pt x="946" y="816"/>
                  </a:lnTo>
                  <a:lnTo>
                    <a:pt x="884" y="813"/>
                  </a:lnTo>
                  <a:lnTo>
                    <a:pt x="819" y="805"/>
                  </a:lnTo>
                  <a:lnTo>
                    <a:pt x="772" y="792"/>
                  </a:lnTo>
                  <a:lnTo>
                    <a:pt x="726" y="770"/>
                  </a:lnTo>
                  <a:lnTo>
                    <a:pt x="698" y="748"/>
                  </a:lnTo>
                  <a:lnTo>
                    <a:pt x="651" y="756"/>
                  </a:lnTo>
                  <a:lnTo>
                    <a:pt x="596" y="761"/>
                  </a:lnTo>
                  <a:lnTo>
                    <a:pt x="530" y="760"/>
                  </a:lnTo>
                  <a:lnTo>
                    <a:pt x="473" y="749"/>
                  </a:lnTo>
                  <a:lnTo>
                    <a:pt x="431" y="735"/>
                  </a:lnTo>
                  <a:lnTo>
                    <a:pt x="394" y="720"/>
                  </a:lnTo>
                  <a:lnTo>
                    <a:pt x="365" y="698"/>
                  </a:lnTo>
                  <a:lnTo>
                    <a:pt x="357" y="674"/>
                  </a:lnTo>
                  <a:lnTo>
                    <a:pt x="326" y="680"/>
                  </a:lnTo>
                  <a:lnTo>
                    <a:pt x="273" y="681"/>
                  </a:lnTo>
                  <a:lnTo>
                    <a:pt x="214" y="674"/>
                  </a:lnTo>
                  <a:lnTo>
                    <a:pt x="154" y="659"/>
                  </a:lnTo>
                  <a:lnTo>
                    <a:pt x="113" y="638"/>
                  </a:lnTo>
                  <a:lnTo>
                    <a:pt x="78" y="611"/>
                  </a:lnTo>
                  <a:lnTo>
                    <a:pt x="58" y="582"/>
                  </a:lnTo>
                  <a:lnTo>
                    <a:pt x="53" y="545"/>
                  </a:lnTo>
                  <a:lnTo>
                    <a:pt x="55" y="518"/>
                  </a:lnTo>
                  <a:lnTo>
                    <a:pt x="73" y="479"/>
                  </a:lnTo>
                  <a:lnTo>
                    <a:pt x="31" y="457"/>
                  </a:lnTo>
                  <a:lnTo>
                    <a:pt x="11" y="428"/>
                  </a:lnTo>
                  <a:lnTo>
                    <a:pt x="0" y="397"/>
                  </a:lnTo>
                  <a:lnTo>
                    <a:pt x="0" y="366"/>
                  </a:lnTo>
                  <a:lnTo>
                    <a:pt x="12" y="331"/>
                  </a:lnTo>
                  <a:lnTo>
                    <a:pt x="40" y="306"/>
                  </a:lnTo>
                  <a:lnTo>
                    <a:pt x="86" y="278"/>
                  </a:lnTo>
                  <a:lnTo>
                    <a:pt x="133" y="257"/>
                  </a:lnTo>
                  <a:lnTo>
                    <a:pt x="190" y="238"/>
                  </a:lnTo>
                  <a:lnTo>
                    <a:pt x="264" y="225"/>
                  </a:lnTo>
                  <a:lnTo>
                    <a:pt x="332" y="217"/>
                  </a:lnTo>
                  <a:lnTo>
                    <a:pt x="365" y="213"/>
                  </a:lnTo>
                  <a:lnTo>
                    <a:pt x="366" y="192"/>
                  </a:lnTo>
                </a:path>
              </a:pathLst>
            </a:custGeom>
            <a:solidFill>
              <a:srgbClr val="00B0F0"/>
            </a:solidFill>
            <a:ln>
              <a:noFill/>
            </a:ln>
            <a:effectLst/>
          </p:spPr>
          <p:txBody>
            <a:bodyPr/>
            <a:lstStyle/>
            <a:p>
              <a:pPr>
                <a:defRPr/>
              </a:pPr>
              <a:endParaRPr lang="zh-CN" altLang="en-US">
                <a:effectLst>
                  <a:outerShdw blurRad="38100" dist="38100" dir="2700000" algn="tl">
                    <a:srgbClr val="000000">
                      <a:alpha val="43137"/>
                    </a:srgbClr>
                  </a:outerShdw>
                </a:effectLst>
                <a:latin typeface="Arial" charset="0"/>
              </a:endParaRPr>
            </a:p>
          </p:txBody>
        </p:sp>
        <p:sp>
          <p:nvSpPr>
            <p:cNvPr id="104" name="Text Box 167">
              <a:extLst>
                <a:ext uri="{FF2B5EF4-FFF2-40B4-BE49-F238E27FC236}">
                  <a16:creationId xmlns:a16="http://schemas.microsoft.com/office/drawing/2014/main" id="{C0943121-66FE-4209-9E3C-9B7DD4A7C5FC}"/>
                </a:ext>
              </a:extLst>
            </p:cNvPr>
            <p:cNvSpPr txBox="1">
              <a:spLocks noChangeArrowheads="1"/>
            </p:cNvSpPr>
            <p:nvPr/>
          </p:nvSpPr>
          <p:spPr bwMode="auto">
            <a:xfrm>
              <a:off x="3343677" y="4316512"/>
              <a:ext cx="1466697" cy="584363"/>
            </a:xfrm>
            <a:prstGeom prst="rect">
              <a:avLst/>
            </a:prstGeom>
            <a:noFill/>
            <a:ln>
              <a:noFill/>
            </a:ln>
            <a:effectLst/>
          </p:spPr>
          <p:txBody>
            <a:bodyPr>
              <a:spAutoFit/>
            </a:bodyPr>
            <a:lstStyle/>
            <a:p>
              <a:pPr>
                <a:defRPr/>
              </a:pPr>
              <a:r>
                <a:rPr lang="en-US" altLang="zh-CN" sz="3200" dirty="0">
                  <a:effectLst>
                    <a:outerShdw blurRad="38100" dist="38100" dir="2700000" algn="tl">
                      <a:srgbClr val="000000">
                        <a:alpha val="43137"/>
                      </a:srgbClr>
                    </a:outerShdw>
                  </a:effectLst>
                  <a:latin typeface="Times New Roman" panose="02020603050405020304" pitchFamily="18" charset="0"/>
                  <a:ea typeface="楷体_GB2312" pitchFamily="49" charset="-122"/>
                  <a:cs typeface="Times New Roman" panose="02020603050405020304" pitchFamily="18" charset="0"/>
                </a:rPr>
                <a:t>Internet</a:t>
              </a:r>
              <a:endParaRPr lang="zh-CN" altLang="en-US" sz="3200" dirty="0">
                <a:effectLst>
                  <a:outerShdw blurRad="38100" dist="38100" dir="2700000" algn="tl">
                    <a:srgbClr val="000000">
                      <a:alpha val="43137"/>
                    </a:srgbClr>
                  </a:outerShdw>
                </a:effectLst>
                <a:latin typeface="Times New Roman" panose="02020603050405020304" pitchFamily="18" charset="0"/>
                <a:ea typeface="楷体_GB2312" pitchFamily="49" charset="-122"/>
                <a:cs typeface="Times New Roman" panose="02020603050405020304" pitchFamily="18" charset="0"/>
              </a:endParaRPr>
            </a:p>
          </p:txBody>
        </p:sp>
        <p:sp>
          <p:nvSpPr>
            <p:cNvPr id="105" name="Freeform 160">
              <a:extLst>
                <a:ext uri="{FF2B5EF4-FFF2-40B4-BE49-F238E27FC236}">
                  <a16:creationId xmlns:a16="http://schemas.microsoft.com/office/drawing/2014/main" id="{5DBE61B1-C089-454F-A49D-E83B80FC1C1F}"/>
                </a:ext>
              </a:extLst>
            </p:cNvPr>
            <p:cNvSpPr>
              <a:spLocks/>
            </p:cNvSpPr>
            <p:nvPr/>
          </p:nvSpPr>
          <p:spPr bwMode="auto">
            <a:xfrm>
              <a:off x="4019881" y="1653531"/>
              <a:ext cx="1523841" cy="1127440"/>
            </a:xfrm>
            <a:custGeom>
              <a:avLst/>
              <a:gdLst>
                <a:gd name="T0" fmla="*/ 2147483647 w 2305"/>
                <a:gd name="T1" fmla="*/ 2147483647 h 817"/>
                <a:gd name="T2" fmla="*/ 2147483647 w 2305"/>
                <a:gd name="T3" fmla="*/ 2147483647 h 817"/>
                <a:gd name="T4" fmla="*/ 2147483647 w 2305"/>
                <a:gd name="T5" fmla="*/ 2147483647 h 817"/>
                <a:gd name="T6" fmla="*/ 2147483647 w 2305"/>
                <a:gd name="T7" fmla="*/ 2147483647 h 817"/>
                <a:gd name="T8" fmla="*/ 2147483647 w 2305"/>
                <a:gd name="T9" fmla="*/ 2147483647 h 817"/>
                <a:gd name="T10" fmla="*/ 2147483647 w 2305"/>
                <a:gd name="T11" fmla="*/ 2147483647 h 817"/>
                <a:gd name="T12" fmla="*/ 2147483647 w 2305"/>
                <a:gd name="T13" fmla="*/ 2147483647 h 817"/>
                <a:gd name="T14" fmla="*/ 2147483647 w 2305"/>
                <a:gd name="T15" fmla="*/ 2147483647 h 817"/>
                <a:gd name="T16" fmla="*/ 2147483647 w 2305"/>
                <a:gd name="T17" fmla="*/ 2147483647 h 817"/>
                <a:gd name="T18" fmla="*/ 2147483647 w 2305"/>
                <a:gd name="T19" fmla="*/ 2147483647 h 817"/>
                <a:gd name="T20" fmla="*/ 2147483647 w 2305"/>
                <a:gd name="T21" fmla="*/ 2147483647 h 817"/>
                <a:gd name="T22" fmla="*/ 2147483647 w 2305"/>
                <a:gd name="T23" fmla="*/ 2147483647 h 817"/>
                <a:gd name="T24" fmla="*/ 2147483647 w 2305"/>
                <a:gd name="T25" fmla="*/ 2147483647 h 817"/>
                <a:gd name="T26" fmla="*/ 2147483647 w 2305"/>
                <a:gd name="T27" fmla="*/ 2147483647 h 817"/>
                <a:gd name="T28" fmla="*/ 2147483647 w 2305"/>
                <a:gd name="T29" fmla="*/ 2147483647 h 817"/>
                <a:gd name="T30" fmla="*/ 2147483647 w 2305"/>
                <a:gd name="T31" fmla="*/ 2147483647 h 817"/>
                <a:gd name="T32" fmla="*/ 2147483647 w 2305"/>
                <a:gd name="T33" fmla="*/ 2147483647 h 817"/>
                <a:gd name="T34" fmla="*/ 2147483647 w 2305"/>
                <a:gd name="T35" fmla="*/ 2147483647 h 817"/>
                <a:gd name="T36" fmla="*/ 2147483647 w 2305"/>
                <a:gd name="T37" fmla="*/ 2147483647 h 817"/>
                <a:gd name="T38" fmla="*/ 2147483647 w 2305"/>
                <a:gd name="T39" fmla="*/ 2147483647 h 817"/>
                <a:gd name="T40" fmla="*/ 2147483647 w 2305"/>
                <a:gd name="T41" fmla="*/ 2147483647 h 817"/>
                <a:gd name="T42" fmla="*/ 2147483647 w 2305"/>
                <a:gd name="T43" fmla="*/ 2147483647 h 817"/>
                <a:gd name="T44" fmla="*/ 2147483647 w 2305"/>
                <a:gd name="T45" fmla="*/ 2147483647 h 817"/>
                <a:gd name="T46" fmla="*/ 2147483647 w 2305"/>
                <a:gd name="T47" fmla="*/ 2147483647 h 817"/>
                <a:gd name="T48" fmla="*/ 2147483647 w 2305"/>
                <a:gd name="T49" fmla="*/ 2147483647 h 817"/>
                <a:gd name="T50" fmla="*/ 2147483647 w 2305"/>
                <a:gd name="T51" fmla="*/ 2147483647 h 817"/>
                <a:gd name="T52" fmla="*/ 2147483647 w 2305"/>
                <a:gd name="T53" fmla="*/ 2147483647 h 817"/>
                <a:gd name="T54" fmla="*/ 2147483647 w 2305"/>
                <a:gd name="T55" fmla="*/ 2147483647 h 817"/>
                <a:gd name="T56" fmla="*/ 2147483647 w 2305"/>
                <a:gd name="T57" fmla="*/ 2147483647 h 817"/>
                <a:gd name="T58" fmla="*/ 2147483647 w 2305"/>
                <a:gd name="T59" fmla="*/ 2147483647 h 817"/>
                <a:gd name="T60" fmla="*/ 2147483647 w 2305"/>
                <a:gd name="T61" fmla="*/ 2147483647 h 817"/>
                <a:gd name="T62" fmla="*/ 2147483647 w 2305"/>
                <a:gd name="T63" fmla="*/ 2147483647 h 817"/>
                <a:gd name="T64" fmla="*/ 2147483647 w 2305"/>
                <a:gd name="T65" fmla="*/ 2147483647 h 817"/>
                <a:gd name="T66" fmla="*/ 2147483647 w 2305"/>
                <a:gd name="T67" fmla="*/ 2147483647 h 817"/>
                <a:gd name="T68" fmla="*/ 2147483647 w 2305"/>
                <a:gd name="T69" fmla="*/ 2147483647 h 817"/>
                <a:gd name="T70" fmla="*/ 2147483647 w 2305"/>
                <a:gd name="T71" fmla="*/ 2147483647 h 817"/>
                <a:gd name="T72" fmla="*/ 2147483647 w 2305"/>
                <a:gd name="T73" fmla="*/ 2147483647 h 817"/>
                <a:gd name="T74" fmla="*/ 2147483647 w 2305"/>
                <a:gd name="T75" fmla="*/ 2147483647 h 817"/>
                <a:gd name="T76" fmla="*/ 2147483647 w 2305"/>
                <a:gd name="T77" fmla="*/ 2147483647 h 817"/>
                <a:gd name="T78" fmla="*/ 2147483647 w 2305"/>
                <a:gd name="T79" fmla="*/ 2147483647 h 817"/>
                <a:gd name="T80" fmla="*/ 2147483647 w 2305"/>
                <a:gd name="T81" fmla="*/ 2147483647 h 817"/>
                <a:gd name="T82" fmla="*/ 2147483647 w 2305"/>
                <a:gd name="T83" fmla="*/ 2147483647 h 817"/>
                <a:gd name="T84" fmla="*/ 2147483647 w 2305"/>
                <a:gd name="T85" fmla="*/ 2147483647 h 817"/>
                <a:gd name="T86" fmla="*/ 2147483647 w 2305"/>
                <a:gd name="T87" fmla="*/ 2147483647 h 817"/>
                <a:gd name="T88" fmla="*/ 2147483647 w 2305"/>
                <a:gd name="T89" fmla="*/ 2147483647 h 817"/>
                <a:gd name="T90" fmla="*/ 2147483647 w 2305"/>
                <a:gd name="T91" fmla="*/ 2147483647 h 817"/>
                <a:gd name="T92" fmla="*/ 2147483647 w 2305"/>
                <a:gd name="T93" fmla="*/ 2147483647 h 817"/>
                <a:gd name="T94" fmla="*/ 2147483647 w 2305"/>
                <a:gd name="T95" fmla="*/ 2147483647 h 817"/>
                <a:gd name="T96" fmla="*/ 2147483647 w 2305"/>
                <a:gd name="T97" fmla="*/ 2147483647 h 817"/>
                <a:gd name="T98" fmla="*/ 2147483647 w 2305"/>
                <a:gd name="T99" fmla="*/ 2147483647 h 817"/>
                <a:gd name="T100" fmla="*/ 2147483647 w 2305"/>
                <a:gd name="T101" fmla="*/ 2147483647 h 817"/>
                <a:gd name="T102" fmla="*/ 2147483647 w 2305"/>
                <a:gd name="T103" fmla="*/ 2147483647 h 817"/>
                <a:gd name="T104" fmla="*/ 0 w 2305"/>
                <a:gd name="T105" fmla="*/ 2147483647 h 817"/>
                <a:gd name="T106" fmla="*/ 2147483647 w 2305"/>
                <a:gd name="T107" fmla="*/ 2147483647 h 817"/>
                <a:gd name="T108" fmla="*/ 2147483647 w 2305"/>
                <a:gd name="T109" fmla="*/ 2147483647 h 817"/>
                <a:gd name="T110" fmla="*/ 2147483647 w 2305"/>
                <a:gd name="T111" fmla="*/ 2147483647 h 817"/>
                <a:gd name="T112" fmla="*/ 2147483647 w 2305"/>
                <a:gd name="T113" fmla="*/ 2147483647 h 817"/>
                <a:gd name="T114" fmla="*/ 2147483647 w 2305"/>
                <a:gd name="T115" fmla="*/ 2147483647 h 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05" h="817">
                  <a:moveTo>
                    <a:pt x="366" y="192"/>
                  </a:moveTo>
                  <a:lnTo>
                    <a:pt x="385" y="170"/>
                  </a:lnTo>
                  <a:lnTo>
                    <a:pt x="414" y="147"/>
                  </a:lnTo>
                  <a:lnTo>
                    <a:pt x="460" y="129"/>
                  </a:lnTo>
                  <a:lnTo>
                    <a:pt x="517" y="115"/>
                  </a:lnTo>
                  <a:lnTo>
                    <a:pt x="564" y="107"/>
                  </a:lnTo>
                  <a:lnTo>
                    <a:pt x="623" y="98"/>
                  </a:lnTo>
                  <a:lnTo>
                    <a:pt x="713" y="94"/>
                  </a:lnTo>
                  <a:lnTo>
                    <a:pt x="799" y="98"/>
                  </a:lnTo>
                  <a:lnTo>
                    <a:pt x="880" y="107"/>
                  </a:lnTo>
                  <a:lnTo>
                    <a:pt x="939" y="119"/>
                  </a:lnTo>
                  <a:lnTo>
                    <a:pt x="972" y="81"/>
                  </a:lnTo>
                  <a:lnTo>
                    <a:pt x="1018" y="53"/>
                  </a:lnTo>
                  <a:lnTo>
                    <a:pt x="1080" y="29"/>
                  </a:lnTo>
                  <a:lnTo>
                    <a:pt x="1159" y="12"/>
                  </a:lnTo>
                  <a:lnTo>
                    <a:pt x="1258" y="1"/>
                  </a:lnTo>
                  <a:lnTo>
                    <a:pt x="1353" y="0"/>
                  </a:lnTo>
                  <a:lnTo>
                    <a:pt x="1440" y="6"/>
                  </a:lnTo>
                  <a:lnTo>
                    <a:pt x="1535" y="20"/>
                  </a:lnTo>
                  <a:lnTo>
                    <a:pt x="1608" y="46"/>
                  </a:lnTo>
                  <a:lnTo>
                    <a:pt x="1661" y="71"/>
                  </a:lnTo>
                  <a:lnTo>
                    <a:pt x="1694" y="95"/>
                  </a:lnTo>
                  <a:lnTo>
                    <a:pt x="1702" y="126"/>
                  </a:lnTo>
                  <a:lnTo>
                    <a:pt x="1770" y="116"/>
                  </a:lnTo>
                  <a:lnTo>
                    <a:pt x="1850" y="120"/>
                  </a:lnTo>
                  <a:lnTo>
                    <a:pt x="1916" y="129"/>
                  </a:lnTo>
                  <a:lnTo>
                    <a:pt x="1973" y="151"/>
                  </a:lnTo>
                  <a:lnTo>
                    <a:pt x="2014" y="180"/>
                  </a:lnTo>
                  <a:lnTo>
                    <a:pt x="2030" y="211"/>
                  </a:lnTo>
                  <a:lnTo>
                    <a:pt x="2028" y="234"/>
                  </a:lnTo>
                  <a:lnTo>
                    <a:pt x="2067" y="233"/>
                  </a:lnTo>
                  <a:lnTo>
                    <a:pt x="2115" y="238"/>
                  </a:lnTo>
                  <a:lnTo>
                    <a:pt x="2162" y="248"/>
                  </a:lnTo>
                  <a:lnTo>
                    <a:pt x="2201" y="261"/>
                  </a:lnTo>
                  <a:lnTo>
                    <a:pt x="2226" y="272"/>
                  </a:lnTo>
                  <a:lnTo>
                    <a:pt x="2248" y="286"/>
                  </a:lnTo>
                  <a:lnTo>
                    <a:pt x="2274" y="304"/>
                  </a:lnTo>
                  <a:lnTo>
                    <a:pt x="2287" y="326"/>
                  </a:lnTo>
                  <a:lnTo>
                    <a:pt x="2291" y="343"/>
                  </a:lnTo>
                  <a:lnTo>
                    <a:pt x="2283" y="360"/>
                  </a:lnTo>
                  <a:lnTo>
                    <a:pt x="2267" y="382"/>
                  </a:lnTo>
                  <a:lnTo>
                    <a:pt x="2287" y="405"/>
                  </a:lnTo>
                  <a:lnTo>
                    <a:pt x="2296" y="426"/>
                  </a:lnTo>
                  <a:lnTo>
                    <a:pt x="2302" y="449"/>
                  </a:lnTo>
                  <a:lnTo>
                    <a:pt x="2291" y="476"/>
                  </a:lnTo>
                  <a:lnTo>
                    <a:pt x="2281" y="493"/>
                  </a:lnTo>
                  <a:lnTo>
                    <a:pt x="2256" y="512"/>
                  </a:lnTo>
                  <a:lnTo>
                    <a:pt x="2291" y="540"/>
                  </a:lnTo>
                  <a:lnTo>
                    <a:pt x="2302" y="558"/>
                  </a:lnTo>
                  <a:lnTo>
                    <a:pt x="2304" y="582"/>
                  </a:lnTo>
                  <a:lnTo>
                    <a:pt x="2296" y="607"/>
                  </a:lnTo>
                  <a:lnTo>
                    <a:pt x="2276" y="635"/>
                  </a:lnTo>
                  <a:lnTo>
                    <a:pt x="2248" y="656"/>
                  </a:lnTo>
                  <a:lnTo>
                    <a:pt x="2208" y="674"/>
                  </a:lnTo>
                  <a:lnTo>
                    <a:pt x="2140" y="694"/>
                  </a:lnTo>
                  <a:lnTo>
                    <a:pt x="2067" y="700"/>
                  </a:lnTo>
                  <a:lnTo>
                    <a:pt x="2001" y="694"/>
                  </a:lnTo>
                  <a:lnTo>
                    <a:pt x="1957" y="685"/>
                  </a:lnTo>
                  <a:lnTo>
                    <a:pt x="1927" y="704"/>
                  </a:lnTo>
                  <a:lnTo>
                    <a:pt x="1896" y="720"/>
                  </a:lnTo>
                  <a:lnTo>
                    <a:pt x="1869" y="730"/>
                  </a:lnTo>
                  <a:lnTo>
                    <a:pt x="1816" y="743"/>
                  </a:lnTo>
                  <a:lnTo>
                    <a:pt x="1770" y="752"/>
                  </a:lnTo>
                  <a:lnTo>
                    <a:pt x="1702" y="759"/>
                  </a:lnTo>
                  <a:lnTo>
                    <a:pt x="1636" y="757"/>
                  </a:lnTo>
                  <a:lnTo>
                    <a:pt x="1570" y="748"/>
                  </a:lnTo>
                  <a:lnTo>
                    <a:pt x="1513" y="733"/>
                  </a:lnTo>
                  <a:lnTo>
                    <a:pt x="1478" y="760"/>
                  </a:lnTo>
                  <a:lnTo>
                    <a:pt x="1447" y="775"/>
                  </a:lnTo>
                  <a:lnTo>
                    <a:pt x="1406" y="788"/>
                  </a:lnTo>
                  <a:lnTo>
                    <a:pt x="1357" y="799"/>
                  </a:lnTo>
                  <a:lnTo>
                    <a:pt x="1304" y="804"/>
                  </a:lnTo>
                  <a:lnTo>
                    <a:pt x="1252" y="804"/>
                  </a:lnTo>
                  <a:lnTo>
                    <a:pt x="1205" y="799"/>
                  </a:lnTo>
                  <a:lnTo>
                    <a:pt x="1146" y="784"/>
                  </a:lnTo>
                  <a:lnTo>
                    <a:pt x="1111" y="771"/>
                  </a:lnTo>
                  <a:lnTo>
                    <a:pt x="1080" y="788"/>
                  </a:lnTo>
                  <a:lnTo>
                    <a:pt x="1045" y="799"/>
                  </a:lnTo>
                  <a:lnTo>
                    <a:pt x="1005" y="808"/>
                  </a:lnTo>
                  <a:lnTo>
                    <a:pt x="946" y="816"/>
                  </a:lnTo>
                  <a:lnTo>
                    <a:pt x="884" y="813"/>
                  </a:lnTo>
                  <a:lnTo>
                    <a:pt x="819" y="805"/>
                  </a:lnTo>
                  <a:lnTo>
                    <a:pt x="772" y="792"/>
                  </a:lnTo>
                  <a:lnTo>
                    <a:pt x="726" y="770"/>
                  </a:lnTo>
                  <a:lnTo>
                    <a:pt x="698" y="748"/>
                  </a:lnTo>
                  <a:lnTo>
                    <a:pt x="651" y="756"/>
                  </a:lnTo>
                  <a:lnTo>
                    <a:pt x="596" y="761"/>
                  </a:lnTo>
                  <a:lnTo>
                    <a:pt x="530" y="760"/>
                  </a:lnTo>
                  <a:lnTo>
                    <a:pt x="473" y="749"/>
                  </a:lnTo>
                  <a:lnTo>
                    <a:pt x="431" y="735"/>
                  </a:lnTo>
                  <a:lnTo>
                    <a:pt x="394" y="720"/>
                  </a:lnTo>
                  <a:lnTo>
                    <a:pt x="365" y="698"/>
                  </a:lnTo>
                  <a:lnTo>
                    <a:pt x="357" y="674"/>
                  </a:lnTo>
                  <a:lnTo>
                    <a:pt x="326" y="680"/>
                  </a:lnTo>
                  <a:lnTo>
                    <a:pt x="273" y="681"/>
                  </a:lnTo>
                  <a:lnTo>
                    <a:pt x="214" y="674"/>
                  </a:lnTo>
                  <a:lnTo>
                    <a:pt x="154" y="659"/>
                  </a:lnTo>
                  <a:lnTo>
                    <a:pt x="113" y="638"/>
                  </a:lnTo>
                  <a:lnTo>
                    <a:pt x="78" y="611"/>
                  </a:lnTo>
                  <a:lnTo>
                    <a:pt x="58" y="582"/>
                  </a:lnTo>
                  <a:lnTo>
                    <a:pt x="53" y="545"/>
                  </a:lnTo>
                  <a:lnTo>
                    <a:pt x="55" y="518"/>
                  </a:lnTo>
                  <a:lnTo>
                    <a:pt x="73" y="479"/>
                  </a:lnTo>
                  <a:lnTo>
                    <a:pt x="31" y="457"/>
                  </a:lnTo>
                  <a:lnTo>
                    <a:pt x="11" y="428"/>
                  </a:lnTo>
                  <a:lnTo>
                    <a:pt x="0" y="397"/>
                  </a:lnTo>
                  <a:lnTo>
                    <a:pt x="0" y="366"/>
                  </a:lnTo>
                  <a:lnTo>
                    <a:pt x="12" y="331"/>
                  </a:lnTo>
                  <a:lnTo>
                    <a:pt x="40" y="306"/>
                  </a:lnTo>
                  <a:lnTo>
                    <a:pt x="86" y="278"/>
                  </a:lnTo>
                  <a:lnTo>
                    <a:pt x="133" y="257"/>
                  </a:lnTo>
                  <a:lnTo>
                    <a:pt x="190" y="238"/>
                  </a:lnTo>
                  <a:lnTo>
                    <a:pt x="264" y="225"/>
                  </a:lnTo>
                  <a:lnTo>
                    <a:pt x="332" y="217"/>
                  </a:lnTo>
                  <a:lnTo>
                    <a:pt x="365" y="213"/>
                  </a:lnTo>
                  <a:lnTo>
                    <a:pt x="366" y="192"/>
                  </a:lnTo>
                </a:path>
              </a:pathLst>
            </a:custGeom>
            <a:solidFill>
              <a:srgbClr val="00B0F0"/>
            </a:solidFill>
            <a:ln>
              <a:noFill/>
            </a:ln>
            <a:effectLst/>
          </p:spPr>
          <p:txBody>
            <a:bodyPr/>
            <a:lstStyle/>
            <a:p>
              <a:pPr>
                <a:defRPr/>
              </a:pPr>
              <a:endParaRPr lang="zh-CN" altLang="en-US">
                <a:effectLst>
                  <a:outerShdw blurRad="38100" dist="38100" dir="2700000" algn="tl">
                    <a:srgbClr val="000000">
                      <a:alpha val="43137"/>
                    </a:srgbClr>
                  </a:outerShdw>
                </a:effectLst>
                <a:latin typeface="Arial" charset="0"/>
              </a:endParaRPr>
            </a:p>
          </p:txBody>
        </p:sp>
        <p:sp>
          <p:nvSpPr>
            <p:cNvPr id="106" name="Text Box 167">
              <a:extLst>
                <a:ext uri="{FF2B5EF4-FFF2-40B4-BE49-F238E27FC236}">
                  <a16:creationId xmlns:a16="http://schemas.microsoft.com/office/drawing/2014/main" id="{1026DDFE-3E2B-4F80-9379-10517520CE7F}"/>
                </a:ext>
              </a:extLst>
            </p:cNvPr>
            <p:cNvSpPr txBox="1">
              <a:spLocks noChangeArrowheads="1"/>
            </p:cNvSpPr>
            <p:nvPr/>
          </p:nvSpPr>
          <p:spPr bwMode="auto">
            <a:xfrm>
              <a:off x="4077025" y="1985412"/>
              <a:ext cx="1466697" cy="584363"/>
            </a:xfrm>
            <a:prstGeom prst="rect">
              <a:avLst/>
            </a:prstGeom>
            <a:noFill/>
            <a:ln>
              <a:noFill/>
            </a:ln>
            <a:effectLst/>
          </p:spPr>
          <p:txBody>
            <a:bodyPr>
              <a:spAutoFit/>
            </a:bodyPr>
            <a:lstStyle/>
            <a:p>
              <a:pPr>
                <a:defRPr/>
              </a:pPr>
              <a:r>
                <a:rPr lang="en-US" altLang="zh-CN" sz="3200" dirty="0">
                  <a:effectLst>
                    <a:outerShdw blurRad="38100" dist="38100" dir="2700000" algn="tl">
                      <a:srgbClr val="000000">
                        <a:alpha val="43137"/>
                      </a:srgbClr>
                    </a:outerShdw>
                  </a:effectLst>
                  <a:latin typeface="Times New Roman" panose="02020603050405020304" pitchFamily="18" charset="0"/>
                  <a:ea typeface="楷体_GB2312" pitchFamily="49" charset="-122"/>
                  <a:cs typeface="Times New Roman" panose="02020603050405020304" pitchFamily="18" charset="0"/>
                </a:rPr>
                <a:t>Internet</a:t>
              </a:r>
              <a:endParaRPr lang="zh-CN" altLang="en-US" sz="3200" dirty="0">
                <a:effectLst>
                  <a:outerShdw blurRad="38100" dist="38100" dir="2700000" algn="tl">
                    <a:srgbClr val="000000">
                      <a:alpha val="43137"/>
                    </a:srgbClr>
                  </a:outerShdw>
                </a:effectLst>
                <a:latin typeface="Times New Roman" panose="02020603050405020304" pitchFamily="18" charset="0"/>
                <a:ea typeface="楷体_GB2312" pitchFamily="49" charset="-122"/>
                <a:cs typeface="Times New Roman" panose="02020603050405020304" pitchFamily="18" charset="0"/>
              </a:endParaRPr>
            </a:p>
          </p:txBody>
        </p:sp>
      </p:grpSp>
      <p:graphicFrame>
        <p:nvGraphicFramePr>
          <p:cNvPr id="109" name="图示 108">
            <a:extLst>
              <a:ext uri="{FF2B5EF4-FFF2-40B4-BE49-F238E27FC236}">
                <a16:creationId xmlns:a16="http://schemas.microsoft.com/office/drawing/2014/main" id="{4B166D00-D540-4824-A07E-8C52C7F03827}"/>
              </a:ext>
            </a:extLst>
          </p:cNvPr>
          <p:cNvGraphicFramePr/>
          <p:nvPr>
            <p:extLst>
              <p:ext uri="{D42A27DB-BD31-4B8C-83A1-F6EECF244321}">
                <p14:modId xmlns:p14="http://schemas.microsoft.com/office/powerpoint/2010/main" val="533549040"/>
              </p:ext>
            </p:extLst>
          </p:nvPr>
        </p:nvGraphicFramePr>
        <p:xfrm>
          <a:off x="255796" y="1194784"/>
          <a:ext cx="2303196" cy="189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0" name="Line 161">
            <a:extLst>
              <a:ext uri="{FF2B5EF4-FFF2-40B4-BE49-F238E27FC236}">
                <a16:creationId xmlns:a16="http://schemas.microsoft.com/office/drawing/2014/main" id="{58DCC2B1-4DE8-4BEE-B2EE-BBBD34771C85}"/>
              </a:ext>
            </a:extLst>
          </p:cNvPr>
          <p:cNvSpPr>
            <a:spLocks noChangeShapeType="1"/>
          </p:cNvSpPr>
          <p:nvPr/>
        </p:nvSpPr>
        <p:spPr bwMode="auto">
          <a:xfrm>
            <a:off x="9379879" y="2909768"/>
            <a:ext cx="0" cy="49530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aphicFrame>
        <p:nvGraphicFramePr>
          <p:cNvPr id="111" name="图示 110">
            <a:extLst>
              <a:ext uri="{FF2B5EF4-FFF2-40B4-BE49-F238E27FC236}">
                <a16:creationId xmlns:a16="http://schemas.microsoft.com/office/drawing/2014/main" id="{738EE61D-D821-4D1D-83C3-DB0B7A35966F}"/>
              </a:ext>
            </a:extLst>
          </p:cNvPr>
          <p:cNvGraphicFramePr/>
          <p:nvPr>
            <p:extLst>
              <p:ext uri="{D42A27DB-BD31-4B8C-83A1-F6EECF244321}">
                <p14:modId xmlns:p14="http://schemas.microsoft.com/office/powerpoint/2010/main" val="632252522"/>
              </p:ext>
            </p:extLst>
          </p:nvPr>
        </p:nvGraphicFramePr>
        <p:xfrm>
          <a:off x="9918350" y="1184978"/>
          <a:ext cx="2273650" cy="18507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2" name="内容占位符 111">
            <a:extLst>
              <a:ext uri="{FF2B5EF4-FFF2-40B4-BE49-F238E27FC236}">
                <a16:creationId xmlns:a16="http://schemas.microsoft.com/office/drawing/2014/main" id="{F553D371-3A2A-4A7A-B92D-8BCA2E39D46E}"/>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13747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heel(1)">
                                      <p:cBhvr>
                                        <p:cTn id="7" dur="20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wheel(1)">
                                      <p:cBhvr>
                                        <p:cTn id="12" dur="2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9" grpId="0">
        <p:bldAsOne/>
      </p:bldGraphic>
      <p:bldGraphic spid="111"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724DC-CBDF-4AFF-A16A-B28A01A8EF26}"/>
              </a:ext>
            </a:extLst>
          </p:cNvPr>
          <p:cNvSpPr>
            <a:spLocks noGrp="1"/>
          </p:cNvSpPr>
          <p:nvPr>
            <p:ph type="title"/>
          </p:nvPr>
        </p:nvSpPr>
        <p:spPr/>
        <p:txBody>
          <a:bodyPr/>
          <a:lstStyle/>
          <a:p>
            <a:r>
              <a:rPr lang="zh-CN" altLang="en-US" spc="-25" dirty="0"/>
              <a:t>公钥密码体制</a:t>
            </a:r>
            <a:endParaRPr lang="zh-CN" altLang="en-US" dirty="0"/>
          </a:p>
        </p:txBody>
      </p:sp>
      <p:sp>
        <p:nvSpPr>
          <p:cNvPr id="3" name="内容占位符 2">
            <a:extLst>
              <a:ext uri="{FF2B5EF4-FFF2-40B4-BE49-F238E27FC236}">
                <a16:creationId xmlns:a16="http://schemas.microsoft.com/office/drawing/2014/main" id="{E7DC7724-3C32-4EF7-99B4-B3E3D7C450D8}"/>
              </a:ext>
            </a:extLst>
          </p:cNvPr>
          <p:cNvSpPr>
            <a:spLocks noGrp="1"/>
          </p:cNvSpPr>
          <p:nvPr>
            <p:ph idx="1"/>
          </p:nvPr>
        </p:nvSpPr>
        <p:spPr>
          <a:xfrm>
            <a:off x="376903" y="1173163"/>
            <a:ext cx="11176000" cy="5105400"/>
          </a:xfrm>
        </p:spPr>
        <p:txBody>
          <a:bodyPr/>
          <a:lstStyle/>
          <a:p>
            <a:r>
              <a:rPr lang="zh-CN" altLang="en-US" sz="2800" dirty="0">
                <a:latin typeface="Times New Roman" panose="02020603050405020304" pitchFamily="18" charset="0"/>
                <a:ea typeface="宋体" panose="02010600030101010101" pitchFamily="2" charset="-122"/>
              </a:rPr>
              <a:t>可以说公钥密码体制的出现在密码学史上是一个最大的而且是惟一真正的革命</a:t>
            </a:r>
            <a:endParaRPr lang="en-US" altLang="zh-CN" sz="2800" dirty="0">
              <a:latin typeface="Times New Roman" panose="02020603050405020304" pitchFamily="18" charset="0"/>
              <a:ea typeface="宋体" panose="02010600030101010101" pitchFamily="2" charset="-122"/>
            </a:endParaRPr>
          </a:p>
          <a:p>
            <a:r>
              <a:rPr lang="zh-CN" altLang="en-US" sz="2800" dirty="0">
                <a:latin typeface="Times New Roman" panose="02020603050405020304" pitchFamily="18" charset="0"/>
                <a:ea typeface="宋体" panose="02010600030101010101" pitchFamily="2" charset="-122"/>
              </a:rPr>
              <a:t>在公钥密码体制以前的整个密码学史中，所有的密码算法，包括原始手工计算的、由机械设备实现的以及由计算机实现的，都是基于</a:t>
            </a:r>
            <a:r>
              <a:rPr lang="zh-CN" altLang="en-US" sz="2800" b="1" dirty="0">
                <a:latin typeface="Times New Roman" panose="02020603050405020304" pitchFamily="18" charset="0"/>
                <a:ea typeface="宋体" panose="02010600030101010101" pitchFamily="2" charset="-122"/>
              </a:rPr>
              <a:t>代换</a:t>
            </a:r>
            <a:r>
              <a:rPr lang="zh-CN" altLang="en-US" sz="2800" dirty="0">
                <a:latin typeface="Times New Roman" panose="02020603050405020304" pitchFamily="18" charset="0"/>
                <a:ea typeface="宋体" panose="02010600030101010101" pitchFamily="2" charset="-122"/>
              </a:rPr>
              <a:t>和</a:t>
            </a:r>
            <a:r>
              <a:rPr lang="zh-CN" altLang="en-US" sz="2800" b="1" dirty="0">
                <a:latin typeface="Times New Roman" panose="02020603050405020304" pitchFamily="18" charset="0"/>
                <a:ea typeface="宋体" panose="02010600030101010101" pitchFamily="2" charset="-122"/>
              </a:rPr>
              <a:t>置换</a:t>
            </a:r>
            <a:r>
              <a:rPr lang="zh-CN" altLang="en-US" sz="2800" dirty="0">
                <a:latin typeface="Times New Roman" panose="02020603050405020304" pitchFamily="18" charset="0"/>
                <a:ea typeface="宋体" panose="02010600030101010101" pitchFamily="2" charset="-122"/>
              </a:rPr>
              <a:t>这两个基本工具</a:t>
            </a:r>
            <a:endParaRPr lang="en-US" altLang="zh-CN" sz="2800" dirty="0">
              <a:latin typeface="Times New Roman" panose="02020603050405020304" pitchFamily="18" charset="0"/>
              <a:ea typeface="宋体" panose="02010600030101010101" pitchFamily="2" charset="-122"/>
            </a:endParaRPr>
          </a:p>
          <a:p>
            <a:r>
              <a:rPr lang="zh-CN" altLang="en-US" sz="2800" dirty="0">
                <a:latin typeface="Times New Roman" panose="02020603050405020304" pitchFamily="18" charset="0"/>
                <a:ea typeface="宋体" panose="02010600030101010101" pitchFamily="2" charset="-122"/>
              </a:rPr>
              <a:t>而公钥密码体制则为密码学的发展提供了新的理论和技术基础，一方面公钥密码算法的基本工具不再是代换和置换，而是</a:t>
            </a:r>
            <a:r>
              <a:rPr lang="zh-CN" altLang="en-US" sz="2800" b="1" dirty="0">
                <a:latin typeface="Times New Roman" panose="02020603050405020304" pitchFamily="18" charset="0"/>
                <a:ea typeface="宋体" panose="02010600030101010101" pitchFamily="2" charset="-122"/>
              </a:rPr>
              <a:t>数学函数</a:t>
            </a:r>
            <a:r>
              <a:rPr lang="zh-CN" altLang="en-US" sz="2800"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r>
              <a:rPr lang="zh-CN" altLang="en-US" sz="2800" dirty="0">
                <a:latin typeface="Times New Roman" panose="02020603050405020304" pitchFamily="18" charset="0"/>
                <a:ea typeface="宋体" panose="02010600030101010101" pitchFamily="2" charset="-122"/>
              </a:rPr>
              <a:t>另一方面公钥密码算法是以</a:t>
            </a:r>
            <a:r>
              <a:rPr lang="zh-CN" altLang="en-US" sz="2800" b="1" dirty="0">
                <a:latin typeface="Times New Roman" panose="02020603050405020304" pitchFamily="18" charset="0"/>
                <a:ea typeface="宋体" panose="02010600030101010101" pitchFamily="2" charset="-122"/>
              </a:rPr>
              <a:t>非对称</a:t>
            </a:r>
            <a:r>
              <a:rPr lang="zh-CN" altLang="en-US" sz="2800" dirty="0">
                <a:latin typeface="Times New Roman" panose="02020603050405020304" pitchFamily="18" charset="0"/>
                <a:ea typeface="宋体" panose="02010600030101010101" pitchFamily="2" charset="-122"/>
              </a:rPr>
              <a:t>的形式使用两个密钥，两个密钥的使用对保密性、密钥分配、认证等都有着深刻的意义。</a:t>
            </a:r>
            <a:endParaRPr lang="en-US" altLang="zh-CN" sz="2800" dirty="0">
              <a:latin typeface="Times New Roman" panose="02020603050405020304" pitchFamily="18" charset="0"/>
              <a:ea typeface="宋体" panose="02010600030101010101" pitchFamily="2" charset="-122"/>
            </a:endParaRPr>
          </a:p>
          <a:p>
            <a:r>
              <a:rPr lang="zh-CN" altLang="en-US" sz="2800" dirty="0">
                <a:latin typeface="Times New Roman" panose="02020603050405020304" pitchFamily="18" charset="0"/>
                <a:ea typeface="宋体" panose="02010600030101010101" pitchFamily="2" charset="-122"/>
              </a:rPr>
              <a:t>公钥密码体制的概念是在解决单钥密码体制中最难解决的两个问题时提出的，这两个问题是</a:t>
            </a:r>
            <a:r>
              <a:rPr lang="zh-CN" altLang="en-US" sz="2800" b="1" dirty="0">
                <a:solidFill>
                  <a:srgbClr val="0070C0"/>
                </a:solidFill>
                <a:latin typeface="Times New Roman" panose="02020603050405020304" pitchFamily="18" charset="0"/>
                <a:ea typeface="宋体" panose="02010600030101010101" pitchFamily="2" charset="-122"/>
              </a:rPr>
              <a:t>密钥分配</a:t>
            </a:r>
            <a:r>
              <a:rPr lang="zh-CN" altLang="en-US" sz="2800" dirty="0">
                <a:latin typeface="Times New Roman" panose="02020603050405020304" pitchFamily="18" charset="0"/>
                <a:ea typeface="宋体" panose="02010600030101010101" pitchFamily="2" charset="-122"/>
              </a:rPr>
              <a:t>和</a:t>
            </a:r>
            <a:r>
              <a:rPr lang="zh-CN" altLang="en-US" sz="2800" b="1" dirty="0">
                <a:solidFill>
                  <a:srgbClr val="0070C0"/>
                </a:solidFill>
                <a:latin typeface="Times New Roman" panose="02020603050405020304" pitchFamily="18" charset="0"/>
                <a:ea typeface="宋体" panose="02010600030101010101" pitchFamily="2" charset="-122"/>
              </a:rPr>
              <a:t>数字签字</a:t>
            </a:r>
            <a:r>
              <a:rPr lang="zh-CN" altLang="en-US" sz="2800" dirty="0">
                <a:latin typeface="Times New Roman" panose="02020603050405020304" pitchFamily="18" charset="0"/>
                <a:ea typeface="宋体" panose="02010600030101010101" pitchFamily="2" charset="-122"/>
              </a:rPr>
              <a:t>。</a:t>
            </a:r>
            <a:endParaRPr lang="zh-CN" altLang="en-US" dirty="0"/>
          </a:p>
        </p:txBody>
      </p:sp>
      <p:sp>
        <p:nvSpPr>
          <p:cNvPr id="4" name="日期占位符 3">
            <a:extLst>
              <a:ext uri="{FF2B5EF4-FFF2-40B4-BE49-F238E27FC236}">
                <a16:creationId xmlns:a16="http://schemas.microsoft.com/office/drawing/2014/main" id="{B2F79C0A-D032-4680-AA7D-9D66A765C1EB}"/>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A4C65F2C-13E5-4720-8777-7DB3FC5CE788}"/>
              </a:ext>
            </a:extLst>
          </p:cNvPr>
          <p:cNvSpPr>
            <a:spLocks noGrp="1"/>
          </p:cNvSpPr>
          <p:nvPr>
            <p:ph type="sldNum" sz="quarter" idx="11"/>
          </p:nvPr>
        </p:nvSpPr>
        <p:spPr/>
        <p:txBody>
          <a:bodyPr/>
          <a:lstStyle/>
          <a:p>
            <a:fld id="{6D29F655-9AA2-4BC9-AAF1-1C184E14E187}" type="slidenum">
              <a:rPr lang="en-US" altLang="zh-CN" smtClean="0"/>
              <a:pPr/>
              <a:t>19</a:t>
            </a:fld>
            <a:endParaRPr lang="en-US" altLang="zh-CN"/>
          </a:p>
        </p:txBody>
      </p:sp>
    </p:spTree>
    <p:extLst>
      <p:ext uri="{BB962C8B-B14F-4D97-AF65-F5344CB8AC3E}">
        <p14:creationId xmlns:p14="http://schemas.microsoft.com/office/powerpoint/2010/main" val="164873421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a:ea typeface="宋体" panose="02010600030101010101" pitchFamily="2" charset="-122"/>
              </a:rPr>
              <a:t>本讲内容</a:t>
            </a:r>
          </a:p>
        </p:txBody>
      </p:sp>
      <p:sp>
        <p:nvSpPr>
          <p:cNvPr id="22531"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7DB337B-AD42-4B40-927E-770484C57CAC}"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22532"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8ECBFDC-9341-4808-B2A0-C12A3D9213A8}"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a:t>
            </a:fld>
            <a:endParaRPr lang="en-US" altLang="zh-CN" sz="1000" b="0">
              <a:latin typeface="Arial" panose="020B0604020202020204" pitchFamily="34" charset="0"/>
              <a:ea typeface="宋体" panose="02010600030101010101" pitchFamily="2" charset="-122"/>
            </a:endParaRPr>
          </a:p>
        </p:txBody>
      </p:sp>
      <p:sp>
        <p:nvSpPr>
          <p:cNvPr id="17411" name="AutoShape 3"/>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2534" name="AutoShape 4"/>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2535" name="Text Box 5"/>
          <p:cNvSpPr txBox="1">
            <a:spLocks noChangeArrowheads="1"/>
          </p:cNvSpPr>
          <p:nvPr/>
        </p:nvSpPr>
        <p:spPr bwMode="gray">
          <a:xfrm>
            <a:off x="4267200" y="2209800"/>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公钥密码体制的设计原理</a:t>
            </a:r>
          </a:p>
        </p:txBody>
      </p:sp>
      <p:sp>
        <p:nvSpPr>
          <p:cNvPr id="22536" name="Text Box 6"/>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17415" name="AutoShape 7"/>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2538" name="AutoShape 8"/>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2539" name="Text Box 9"/>
          <p:cNvSpPr txBox="1">
            <a:spLocks noChangeArrowheads="1"/>
          </p:cNvSpPr>
          <p:nvPr/>
        </p:nvSpPr>
        <p:spPr bwMode="gray">
          <a:xfrm>
            <a:off x="4267200" y="30480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a:solidFill>
                  <a:srgbClr val="080808"/>
                </a:solidFill>
                <a:latin typeface="Arial" panose="020B0604020202020204" pitchFamily="34" charset="0"/>
                <a:ea typeface="宋体" panose="02010600030101010101" pitchFamily="2" charset="-122"/>
              </a:rPr>
              <a:t>Diffie-Hellman</a:t>
            </a:r>
            <a:r>
              <a:rPr lang="zh-CN" altLang="en-US" sz="2400">
                <a:solidFill>
                  <a:srgbClr val="080808"/>
                </a:solidFill>
                <a:latin typeface="Arial" panose="020B0604020202020204" pitchFamily="34" charset="0"/>
                <a:ea typeface="宋体" panose="02010600030101010101" pitchFamily="2" charset="-122"/>
              </a:rPr>
              <a:t>密钥交换</a:t>
            </a:r>
          </a:p>
        </p:txBody>
      </p:sp>
      <p:sp>
        <p:nvSpPr>
          <p:cNvPr id="22540" name="Text Box 10"/>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7419" name="AutoShape 11"/>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2542" name="AutoShape 12"/>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2543" name="Text Box 13"/>
          <p:cNvSpPr txBox="1">
            <a:spLocks noChangeArrowheads="1"/>
          </p:cNvSpPr>
          <p:nvPr/>
        </p:nvSpPr>
        <p:spPr bwMode="gray">
          <a:xfrm>
            <a:off x="42672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a:solidFill>
                  <a:srgbClr val="080808"/>
                </a:solidFill>
                <a:latin typeface="Arial" panose="020B0604020202020204" pitchFamily="34" charset="0"/>
                <a:ea typeface="宋体" panose="02010600030101010101" pitchFamily="2" charset="-122"/>
              </a:rPr>
              <a:t>RSA</a:t>
            </a:r>
          </a:p>
        </p:txBody>
      </p:sp>
      <p:sp>
        <p:nvSpPr>
          <p:cNvPr id="22544" name="Text Box 14"/>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17423" name="AutoShape 15"/>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22546" name="AutoShape 16"/>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22547" name="Text Box 17"/>
          <p:cNvSpPr txBox="1">
            <a:spLocks noChangeArrowheads="1"/>
          </p:cNvSpPr>
          <p:nvPr/>
        </p:nvSpPr>
        <p:spPr bwMode="gray">
          <a:xfrm>
            <a:off x="42672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a:solidFill>
                  <a:srgbClr val="080808"/>
                </a:solidFill>
                <a:latin typeface="Arial" panose="020B0604020202020204" pitchFamily="34" charset="0"/>
                <a:ea typeface="宋体" panose="02010600030101010101" pitchFamily="2" charset="-122"/>
              </a:rPr>
              <a:t>椭圆曲线密码</a:t>
            </a:r>
          </a:p>
        </p:txBody>
      </p:sp>
      <p:sp>
        <p:nvSpPr>
          <p:cNvPr id="22548" name="Text Box 18"/>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C9BD87-0D70-47B3-82D3-92D62D3DC044}"/>
              </a:ext>
            </a:extLst>
          </p:cNvPr>
          <p:cNvSpPr>
            <a:spLocks noGrp="1"/>
          </p:cNvSpPr>
          <p:nvPr>
            <p:ph type="title"/>
          </p:nvPr>
        </p:nvSpPr>
        <p:spPr>
          <a:xfrm>
            <a:off x="152400" y="180770"/>
            <a:ext cx="9652000" cy="563562"/>
          </a:xfrm>
        </p:spPr>
        <p:txBody>
          <a:bodyPr/>
          <a:lstStyle/>
          <a:p>
            <a:r>
              <a:rPr lang="zh-CN" altLang="en-US" spc="-35" dirty="0"/>
              <a:t>公钥密码体制的优势</a:t>
            </a:r>
            <a:endParaRPr lang="zh-CN" altLang="en-US" dirty="0"/>
          </a:p>
        </p:txBody>
      </p:sp>
      <p:sp>
        <p:nvSpPr>
          <p:cNvPr id="3" name="内容占位符 2">
            <a:extLst>
              <a:ext uri="{FF2B5EF4-FFF2-40B4-BE49-F238E27FC236}">
                <a16:creationId xmlns:a16="http://schemas.microsoft.com/office/drawing/2014/main" id="{584FC8B0-70CF-4753-A158-89796C771BF5}"/>
              </a:ext>
            </a:extLst>
          </p:cNvPr>
          <p:cNvSpPr>
            <a:spLocks noGrp="1"/>
          </p:cNvSpPr>
          <p:nvPr>
            <p:ph idx="1"/>
          </p:nvPr>
        </p:nvSpPr>
        <p:spPr>
          <a:xfrm>
            <a:off x="396568" y="996848"/>
            <a:ext cx="11480800" cy="5287962"/>
          </a:xfrm>
        </p:spPr>
        <p:txBody>
          <a:bodyPr/>
          <a:lstStyle/>
          <a:p>
            <a:r>
              <a:rPr lang="zh-CN" altLang="en-US" dirty="0"/>
              <a:t>密钥分发：</a:t>
            </a:r>
          </a:p>
          <a:p>
            <a:pPr lvl="1"/>
            <a:r>
              <a:rPr lang="zh-CN" altLang="en-US" dirty="0"/>
              <a:t>公钥能够采用公开（认证的）信道进行传输；</a:t>
            </a:r>
          </a:p>
          <a:p>
            <a:r>
              <a:rPr lang="zh-CN" altLang="en-US" dirty="0"/>
              <a:t>密钥管理：</a:t>
            </a:r>
          </a:p>
          <a:p>
            <a:pPr lvl="1"/>
            <a:r>
              <a:rPr lang="zh-CN" altLang="en-US" dirty="0"/>
              <a:t>在用户</a:t>
            </a:r>
            <a:r>
              <a:rPr lang="en-US" altLang="zh-CN" dirty="0"/>
              <a:t>N</a:t>
            </a:r>
            <a:r>
              <a:rPr lang="zh-CN" altLang="en-US" dirty="0"/>
              <a:t>个用户的系统中，每个用户只需安全保管自己的私钥和</a:t>
            </a:r>
            <a:r>
              <a:rPr lang="en-US" altLang="zh-CN" dirty="0"/>
              <a:t>N-1</a:t>
            </a:r>
            <a:r>
              <a:rPr lang="zh-CN" altLang="en-US" dirty="0"/>
              <a:t>个其他用户的公钥。整个系统仅仅需要维护</a:t>
            </a:r>
            <a:r>
              <a:rPr lang="en-US" altLang="zh-CN" dirty="0"/>
              <a:t>N</a:t>
            </a:r>
            <a:r>
              <a:rPr lang="zh-CN" altLang="en-US" dirty="0"/>
              <a:t>个公钥；</a:t>
            </a:r>
          </a:p>
          <a:p>
            <a:r>
              <a:rPr lang="zh-CN" altLang="en-US" dirty="0"/>
              <a:t>开放系统：</a:t>
            </a:r>
          </a:p>
          <a:p>
            <a:pPr marL="0" indent="0">
              <a:buNone/>
            </a:pPr>
            <a:r>
              <a:rPr lang="zh-CN" altLang="en-US" dirty="0"/>
              <a:t>	</a:t>
            </a:r>
            <a:r>
              <a:rPr lang="zh-CN" altLang="en-US" b="0" dirty="0"/>
              <a:t>即使是没有预先建立关系的用户也能通过对方的公钥建立安全通信</a:t>
            </a:r>
            <a:endParaRPr lang="en-US" altLang="zh-CN" b="0" dirty="0"/>
          </a:p>
          <a:p>
            <a:r>
              <a:rPr lang="zh-CN" altLang="en-US" b="0" dirty="0"/>
              <a:t>应用广泛</a:t>
            </a:r>
            <a:endParaRPr lang="en-US" altLang="zh-CN" b="0" dirty="0"/>
          </a:p>
          <a:p>
            <a:pPr lvl="1"/>
            <a:r>
              <a:rPr lang="en-US" altLang="zh-CN" sz="2400" b="0" dirty="0"/>
              <a:t>Hyper Text Transfer Protocol over Secure Socket Layer (Https)</a:t>
            </a:r>
          </a:p>
          <a:p>
            <a:pPr lvl="1"/>
            <a:r>
              <a:rPr lang="en-US" altLang="zh-CN" sz="2400" b="0" dirty="0"/>
              <a:t>Pretty Good Privacy (PGP): secure E- mail</a:t>
            </a:r>
          </a:p>
          <a:p>
            <a:pPr lvl="1"/>
            <a:r>
              <a:rPr lang="en-US" altLang="zh-CN" sz="2400" b="0" dirty="0"/>
              <a:t>Military, Government…</a:t>
            </a:r>
            <a:endParaRPr lang="zh-CN" altLang="en-US" sz="2400" b="0" dirty="0"/>
          </a:p>
          <a:p>
            <a:endParaRPr lang="zh-CN" altLang="en-US" dirty="0"/>
          </a:p>
        </p:txBody>
      </p:sp>
      <p:sp>
        <p:nvSpPr>
          <p:cNvPr id="4" name="日期占位符 3">
            <a:extLst>
              <a:ext uri="{FF2B5EF4-FFF2-40B4-BE49-F238E27FC236}">
                <a16:creationId xmlns:a16="http://schemas.microsoft.com/office/drawing/2014/main" id="{9DEE8DC4-0B12-42B4-87C0-993C781D0ACF}"/>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209ABB0F-5D03-4DD5-9DC8-89C785D8ED88}"/>
              </a:ext>
            </a:extLst>
          </p:cNvPr>
          <p:cNvSpPr>
            <a:spLocks noGrp="1"/>
          </p:cNvSpPr>
          <p:nvPr>
            <p:ph type="sldNum" sz="quarter" idx="11"/>
          </p:nvPr>
        </p:nvSpPr>
        <p:spPr/>
        <p:txBody>
          <a:bodyPr/>
          <a:lstStyle/>
          <a:p>
            <a:fld id="{6D29F655-9AA2-4BC9-AAF1-1C184E14E187}" type="slidenum">
              <a:rPr lang="en-US" altLang="zh-CN" smtClean="0"/>
              <a:pPr/>
              <a:t>20</a:t>
            </a:fld>
            <a:endParaRPr lang="en-US" altLang="zh-CN"/>
          </a:p>
        </p:txBody>
      </p:sp>
    </p:spTree>
    <p:extLst>
      <p:ext uri="{BB962C8B-B14F-4D97-AF65-F5344CB8AC3E}">
        <p14:creationId xmlns:p14="http://schemas.microsoft.com/office/powerpoint/2010/main" val="41465508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典型公钥算法</a:t>
            </a:r>
          </a:p>
        </p:txBody>
      </p:sp>
      <p:sp>
        <p:nvSpPr>
          <p:cNvPr id="24579" name="Rectangle 3"/>
          <p:cNvSpPr>
            <a:spLocks noGrp="1" noChangeArrowheads="1"/>
          </p:cNvSpPr>
          <p:nvPr>
            <p:ph idx="1"/>
          </p:nvPr>
        </p:nvSpPr>
        <p:spPr>
          <a:xfrm>
            <a:off x="781665" y="1371600"/>
            <a:ext cx="8382000" cy="4114800"/>
          </a:xfrm>
        </p:spPr>
        <p:txBody>
          <a:bodyPr/>
          <a:lstStyle/>
          <a:p>
            <a:pPr eaLnBrk="1" hangingPunct="1"/>
            <a:r>
              <a:rPr lang="en-US" altLang="zh-CN" dirty="0">
                <a:ea typeface="宋体" panose="02010600030101010101" pitchFamily="2" charset="-122"/>
              </a:rPr>
              <a:t>Diffie-Hellman</a:t>
            </a:r>
            <a:r>
              <a:rPr lang="zh-CN" altLang="en-US" dirty="0">
                <a:ea typeface="宋体" panose="02010600030101010101" pitchFamily="2" charset="-122"/>
              </a:rPr>
              <a:t>密钥分配协议</a:t>
            </a:r>
          </a:p>
          <a:p>
            <a:pPr lvl="1" eaLnBrk="1" hangingPunct="1"/>
            <a:r>
              <a:rPr lang="zh-CN" altLang="en-US" dirty="0">
                <a:ea typeface="宋体" panose="02010600030101010101" pitchFamily="2" charset="-122"/>
              </a:rPr>
              <a:t>第一个公开发表的公钥密码算法</a:t>
            </a:r>
          </a:p>
          <a:p>
            <a:pPr lvl="1" eaLnBrk="1" hangingPunct="1"/>
            <a:r>
              <a:rPr lang="zh-CN" altLang="en-US" dirty="0">
                <a:ea typeface="宋体" panose="02010600030101010101" pitchFamily="2" charset="-122"/>
              </a:rPr>
              <a:t>只用于密钥分配</a:t>
            </a:r>
          </a:p>
          <a:p>
            <a:pPr lvl="1" eaLnBrk="1" hangingPunct="1"/>
            <a:r>
              <a:rPr lang="zh-CN" altLang="en-US" dirty="0">
                <a:ea typeface="宋体" panose="02010600030101010101" pitchFamily="2" charset="-122"/>
              </a:rPr>
              <a:t>并不能完成信息加解密</a:t>
            </a:r>
          </a:p>
          <a:p>
            <a:pPr eaLnBrk="1" hangingPunct="1"/>
            <a:r>
              <a:rPr lang="en-US" altLang="zh-CN" dirty="0">
                <a:ea typeface="宋体" panose="02010600030101010101" pitchFamily="2" charset="-122"/>
              </a:rPr>
              <a:t>RSA</a:t>
            </a:r>
            <a:r>
              <a:rPr lang="zh-CN" altLang="en-US" dirty="0">
                <a:ea typeface="宋体" panose="02010600030101010101" pitchFamily="2" charset="-122"/>
              </a:rPr>
              <a:t>是目前为止最为成功的非对称密码算法</a:t>
            </a:r>
          </a:p>
          <a:p>
            <a:pPr lvl="1" eaLnBrk="1" hangingPunct="1"/>
            <a:r>
              <a:rPr lang="zh-CN" altLang="en-US" dirty="0">
                <a:ea typeface="宋体" panose="02010600030101010101" pitchFamily="2" charset="-122"/>
              </a:rPr>
              <a:t>第一个比较完善的公钥系统</a:t>
            </a:r>
          </a:p>
          <a:p>
            <a:pPr lvl="1" eaLnBrk="1" hangingPunct="1"/>
            <a:r>
              <a:rPr lang="en-US" altLang="zh-CN" dirty="0">
                <a:ea typeface="宋体" panose="02010600030101010101" pitchFamily="2" charset="-122"/>
              </a:rPr>
              <a:t>Rivest, Shamir and Adleman</a:t>
            </a:r>
          </a:p>
          <a:p>
            <a:pPr eaLnBrk="1" hangingPunct="1"/>
            <a:endParaRPr lang="en-US" altLang="zh-CN" dirty="0">
              <a:ea typeface="宋体" panose="02010600030101010101" pitchFamily="2" charset="-122"/>
            </a:endParaRPr>
          </a:p>
        </p:txBody>
      </p:sp>
      <p:sp>
        <p:nvSpPr>
          <p:cNvPr id="24580"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8BBBE45-F04D-4212-B41E-88B545E57D94}"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2458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C6146D1-F952-4BF8-BEC5-5E462C2A0143}"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21</a:t>
            </a:fld>
            <a:endParaRPr lang="en-US" altLang="zh-CN" sz="1000" b="0">
              <a:latin typeface="Arial" panose="020B060402020202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EC9224A4-9D03-4FD7-BD92-67388A324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256" y="1020763"/>
            <a:ext cx="3743158" cy="2133600"/>
          </a:xfrm>
          <a:prstGeom prst="rect">
            <a:avLst/>
          </a:prstGeom>
        </p:spPr>
      </p:pic>
      <p:pic>
        <p:nvPicPr>
          <p:cNvPr id="5" name="图片 4">
            <a:extLst>
              <a:ext uri="{FF2B5EF4-FFF2-40B4-BE49-F238E27FC236}">
                <a16:creationId xmlns:a16="http://schemas.microsoft.com/office/drawing/2014/main" id="{5926F6B1-DF3A-47F5-8B8D-9BBE83347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335" y="3611563"/>
            <a:ext cx="3429000" cy="240030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06400" y="180975"/>
            <a:ext cx="9652000" cy="563562"/>
          </a:xfrm>
        </p:spPr>
        <p:txBody>
          <a:bodyPr/>
          <a:lstStyle/>
          <a:p>
            <a:pPr>
              <a:spcBef>
                <a:spcPct val="0"/>
              </a:spcBef>
              <a:buClrTx/>
              <a:buFontTx/>
              <a:buNone/>
            </a:pPr>
            <a:r>
              <a:rPr lang="en-US" altLang="zh-CN" sz="3600" dirty="0">
                <a:solidFill>
                  <a:srgbClr val="080808"/>
                </a:solidFill>
                <a:latin typeface="Arial" panose="020B0604020202020204" pitchFamily="34" charset="0"/>
                <a:ea typeface="宋体" panose="02010600030101010101" pitchFamily="2" charset="-122"/>
              </a:rPr>
              <a:t>Diffie-Hellman</a:t>
            </a:r>
            <a:r>
              <a:rPr lang="zh-CN" altLang="en-US" sz="3600" dirty="0">
                <a:solidFill>
                  <a:srgbClr val="080808"/>
                </a:solidFill>
                <a:latin typeface="Arial" panose="020B0604020202020204" pitchFamily="34" charset="0"/>
                <a:ea typeface="宋体" panose="02010600030101010101" pitchFamily="2" charset="-122"/>
              </a:rPr>
              <a:t>密钥交换</a:t>
            </a:r>
          </a:p>
        </p:txBody>
      </p:sp>
      <p:sp>
        <p:nvSpPr>
          <p:cNvPr id="25603"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4B9F14D-299F-4291-AD39-DCD3E306D73E}"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2024/4/8</a:t>
            </a:fld>
            <a:endParaRPr lang="en-US" altLang="zh-CN" sz="1000">
              <a:latin typeface="Arial" panose="020B0604020202020204" pitchFamily="34" charset="0"/>
              <a:ea typeface="宋体" panose="02010600030101010101" pitchFamily="2" charset="-122"/>
            </a:endParaRPr>
          </a:p>
        </p:txBody>
      </p:sp>
      <p:sp>
        <p:nvSpPr>
          <p:cNvPr id="25604"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C35866D-CB48-4D02-903A-EB4877A1A07C}"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22</a:t>
            </a:fld>
            <a:endParaRPr lang="en-US" altLang="zh-CN" sz="1000" b="0">
              <a:latin typeface="Arial" panose="020B0604020202020204" pitchFamily="34" charset="0"/>
              <a:ea typeface="宋体" panose="02010600030101010101" pitchFamily="2" charset="-122"/>
            </a:endParaRPr>
          </a:p>
        </p:txBody>
      </p:sp>
      <p:cxnSp>
        <p:nvCxnSpPr>
          <p:cNvPr id="21" name="直接连接符 20">
            <a:extLst>
              <a:ext uri="{FF2B5EF4-FFF2-40B4-BE49-F238E27FC236}">
                <a16:creationId xmlns:a16="http://schemas.microsoft.com/office/drawing/2014/main" id="{66B91C41-9C87-4457-BA87-5A28DE6DB4D8}"/>
              </a:ext>
            </a:extLst>
          </p:cNvPr>
          <p:cNvCxnSpPr>
            <a:cxnSpLocks/>
          </p:cNvCxnSpPr>
          <p:nvPr/>
        </p:nvCxnSpPr>
        <p:spPr>
          <a:xfrm>
            <a:off x="5358645" y="1375160"/>
            <a:ext cx="86821" cy="3799140"/>
          </a:xfrm>
          <a:prstGeom prst="line">
            <a:avLst/>
          </a:prstGeom>
          <a:ln w="15875">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C4E5EDB4-8989-4FC6-BB6D-3AB5647C62F3}"/>
                  </a:ext>
                </a:extLst>
              </p:cNvPr>
              <p:cNvSpPr/>
              <p:nvPr/>
            </p:nvSpPr>
            <p:spPr>
              <a:xfrm>
                <a:off x="2633323" y="1802417"/>
                <a:ext cx="2082391" cy="577506"/>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1" i="1" smtClean="0">
                        <a:solidFill>
                          <a:schemeClr val="bg1"/>
                        </a:solidFill>
                        <a:latin typeface="Cambria Math" panose="02040503050406030204" pitchFamily="18" charset="0"/>
                      </a:rPr>
                      <m:t> </m:t>
                    </m:r>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𝑮</m:t>
                        </m:r>
                      </m:e>
                      <m:sup>
                        <m:r>
                          <a:rPr lang="en-US" altLang="zh-CN" b="1" i="1">
                            <a:solidFill>
                              <a:schemeClr val="bg1"/>
                            </a:solidFill>
                            <a:latin typeface="Cambria Math" panose="02040503050406030204" pitchFamily="18" charset="0"/>
                          </a:rPr>
                          <m:t>𝑨</m:t>
                        </m:r>
                        <m:r>
                          <a:rPr lang="en-US" altLang="zh-CN" b="1" i="1">
                            <a:solidFill>
                              <a:schemeClr val="bg1"/>
                            </a:solidFill>
                            <a:latin typeface="Cambria Math" panose="02040503050406030204" pitchFamily="18" charset="0"/>
                          </a:rPr>
                          <m:t>  </m:t>
                        </m:r>
                      </m:sup>
                    </m:sSup>
                    <m:r>
                      <a:rPr lang="en-US" altLang="zh-CN" b="1" i="1">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𝒎𝒐𝒅</m:t>
                    </m:r>
                  </m:oMath>
                </a14:m>
                <a:r>
                  <a:rPr lang="en-US" altLang="zh-CN" b="1" dirty="0">
                    <a:solidFill>
                      <a:schemeClr val="bg1"/>
                    </a:solidFill>
                  </a:rPr>
                  <a:t> </a:t>
                </a:r>
                <a:r>
                  <a:rPr lang="en-US" altLang="zh-CN" sz="1600" b="1" dirty="0">
                    <a:solidFill>
                      <a:schemeClr val="bg1"/>
                    </a:solidFill>
                  </a:rPr>
                  <a:t>P</a:t>
                </a:r>
              </a:p>
              <a:p>
                <a:pPr algn="ctr"/>
                <a:r>
                  <a:rPr lang="zh-CN" altLang="en-US" sz="1600" b="1" dirty="0">
                    <a:solidFill>
                      <a:schemeClr val="bg1"/>
                    </a:solidFill>
                  </a:rPr>
                  <a:t>（可公开的数）</a:t>
                </a:r>
                <a:endParaRPr lang="en-US" altLang="zh-CN" sz="1600" b="1" dirty="0">
                  <a:solidFill>
                    <a:schemeClr val="bg1"/>
                  </a:solidFill>
                </a:endParaRPr>
              </a:p>
            </p:txBody>
          </p:sp>
        </mc:Choice>
        <mc:Fallback>
          <p:sp>
            <p:nvSpPr>
              <p:cNvPr id="22" name="矩形 21">
                <a:extLst>
                  <a:ext uri="{FF2B5EF4-FFF2-40B4-BE49-F238E27FC236}">
                    <a16:creationId xmlns:a16="http://schemas.microsoft.com/office/drawing/2014/main" id="{C4E5EDB4-8989-4FC6-BB6D-3AB5647C62F3}"/>
                  </a:ext>
                </a:extLst>
              </p:cNvPr>
              <p:cNvSpPr>
                <a:spLocks noRot="1" noChangeAspect="1" noMove="1" noResize="1" noEditPoints="1" noAdjustHandles="1" noChangeArrowheads="1" noChangeShapeType="1" noTextEdit="1"/>
              </p:cNvSpPr>
              <p:nvPr/>
            </p:nvSpPr>
            <p:spPr>
              <a:xfrm>
                <a:off x="2633323" y="1802417"/>
                <a:ext cx="2082391" cy="577506"/>
              </a:xfrm>
              <a:prstGeom prst="rect">
                <a:avLst/>
              </a:prstGeom>
              <a:blipFill>
                <a:blip r:embed="rId3"/>
                <a:stretch>
                  <a:fillRect t="-2128" b="-18085"/>
                </a:stretch>
              </a:blipFill>
              <a:ln w="28575">
                <a:noFill/>
              </a:ln>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B190DFBA-96F9-48F4-B3D1-53836447C9C4}"/>
              </a:ext>
            </a:extLst>
          </p:cNvPr>
          <p:cNvSpPr/>
          <p:nvPr/>
        </p:nvSpPr>
        <p:spPr>
          <a:xfrm>
            <a:off x="2745205" y="3397867"/>
            <a:ext cx="1844523" cy="426428"/>
          </a:xfrm>
          <a:prstGeom prst="rect">
            <a:avLst/>
          </a:prstGeom>
          <a:solidFill>
            <a:srgbClr val="7030A0"/>
          </a:solidFill>
          <a:ln w="28575">
            <a:noFill/>
          </a:ln>
          <a:effectLst>
            <a:glow rad="139700">
              <a:schemeClr val="accent4">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1" dirty="0">
              <a:solidFill>
                <a:schemeClr val="bg1"/>
              </a:solidFill>
            </a:endParaRPr>
          </a:p>
          <a:p>
            <a:pPr algn="ctr"/>
            <a:r>
              <a:rPr lang="zh-CN" altLang="en-US" sz="1600" b="1">
                <a:solidFill>
                  <a:schemeClr val="bg1"/>
                </a:solidFill>
              </a:rPr>
              <a:t>随机数</a:t>
            </a:r>
            <a:r>
              <a:rPr lang="en-US" altLang="zh-CN" sz="1600" b="1" dirty="0">
                <a:solidFill>
                  <a:schemeClr val="bg1"/>
                </a:solidFill>
              </a:rPr>
              <a:t>A</a:t>
            </a:r>
          </a:p>
          <a:p>
            <a:pPr algn="ctr"/>
            <a:endParaRPr lang="en-US" altLang="zh-CN" sz="1600" b="1" dirty="0">
              <a:solidFill>
                <a:schemeClr val="bg1"/>
              </a:solidFill>
            </a:endParaRPr>
          </a:p>
        </p:txBody>
      </p:sp>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A0B96237-FFC8-4C9B-B61C-7292E88872D7}"/>
                  </a:ext>
                </a:extLst>
              </p:cNvPr>
              <p:cNvSpPr/>
              <p:nvPr/>
            </p:nvSpPr>
            <p:spPr>
              <a:xfrm>
                <a:off x="3006852" y="5024548"/>
                <a:ext cx="1264312" cy="457200"/>
              </a:xfrm>
              <a:prstGeom prst="rect">
                <a:avLst/>
              </a:prstGeom>
              <a:solidFill>
                <a:srgbClr val="0070C0"/>
              </a:solidFill>
              <a:ln w="158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altLang="zh-CN" b="1" i="1">
                              <a:solidFill>
                                <a:schemeClr val="bg1"/>
                              </a:solidFill>
                              <a:latin typeface="Cambria Math" panose="02040503050406030204" pitchFamily="18" charset="0"/>
                            </a:rPr>
                          </m:ctrlPr>
                        </m:sSupPr>
                        <m:e>
                          <m:r>
                            <a:rPr lang="en-US" altLang="zh-CN" b="1">
                              <a:solidFill>
                                <a:schemeClr val="bg1"/>
                              </a:solidFill>
                              <a:latin typeface="Cambria Math" panose="02040503050406030204" pitchFamily="18" charset="0"/>
                            </a:rPr>
                            <m:t>𝐺</m:t>
                          </m:r>
                        </m:e>
                        <m:sup>
                          <m:r>
                            <a:rPr lang="en-US" altLang="zh-CN" b="1">
                              <a:solidFill>
                                <a:schemeClr val="bg1"/>
                              </a:solidFill>
                              <a:latin typeface="Cambria Math" panose="02040503050406030204" pitchFamily="18" charset="0"/>
                            </a:rPr>
                            <m:t>𝐴</m:t>
                          </m:r>
                          <m:r>
                            <a:rPr lang="en-US" altLang="zh-CN" b="1">
                              <a:solidFill>
                                <a:schemeClr val="bg1"/>
                              </a:solidFill>
                              <a:latin typeface="Cambria Math" panose="02040503050406030204" pitchFamily="18" charset="0"/>
                            </a:rPr>
                            <m:t>×</m:t>
                          </m:r>
                          <m:r>
                            <a:rPr lang="en-US" altLang="zh-CN" b="1">
                              <a:solidFill>
                                <a:schemeClr val="bg1"/>
                              </a:solidFill>
                              <a:latin typeface="Cambria Math" panose="02040503050406030204" pitchFamily="18" charset="0"/>
                            </a:rPr>
                            <m:t>𝐵</m:t>
                          </m:r>
                        </m:sup>
                      </m:sSup>
                      <m:r>
                        <m:rPr>
                          <m:sty m:val="p"/>
                        </m:rPr>
                        <a:rPr lang="en-US" altLang="zh-CN" b="1">
                          <a:solidFill>
                            <a:schemeClr val="bg1"/>
                          </a:solidFill>
                          <a:latin typeface="Cambria Math" panose="02040503050406030204" pitchFamily="18" charset="0"/>
                        </a:rPr>
                        <m:t>mod</m:t>
                      </m:r>
                      <m:r>
                        <a:rPr lang="en-US" altLang="zh-CN" b="1">
                          <a:solidFill>
                            <a:schemeClr val="bg1"/>
                          </a:solidFill>
                          <a:latin typeface="Cambria Math" panose="02040503050406030204" pitchFamily="18" charset="0"/>
                        </a:rPr>
                        <m:t> </m:t>
                      </m:r>
                      <m:r>
                        <m:rPr>
                          <m:sty m:val="p"/>
                        </m:rPr>
                        <a:rPr lang="en-US" altLang="zh-CN" b="1">
                          <a:solidFill>
                            <a:schemeClr val="bg1"/>
                          </a:solidFill>
                          <a:latin typeface="Cambria Math" panose="02040503050406030204" pitchFamily="18" charset="0"/>
                        </a:rPr>
                        <m:t>P</m:t>
                      </m:r>
                    </m:oMath>
                  </m:oMathPara>
                </a14:m>
                <a:endParaRPr lang="en-US" altLang="zh-CN" b="1" dirty="0">
                  <a:solidFill>
                    <a:schemeClr val="bg1"/>
                  </a:solidFill>
                </a:endParaRPr>
              </a:p>
            </p:txBody>
          </p:sp>
        </mc:Choice>
        <mc:Fallback>
          <p:sp>
            <p:nvSpPr>
              <p:cNvPr id="24" name="矩形 23">
                <a:extLst>
                  <a:ext uri="{FF2B5EF4-FFF2-40B4-BE49-F238E27FC236}">
                    <a16:creationId xmlns:a16="http://schemas.microsoft.com/office/drawing/2014/main" id="{A0B96237-FFC8-4C9B-B61C-7292E88872D7}"/>
                  </a:ext>
                </a:extLst>
              </p:cNvPr>
              <p:cNvSpPr>
                <a:spLocks noRot="1" noChangeAspect="1" noMove="1" noResize="1" noEditPoints="1" noAdjustHandles="1" noChangeArrowheads="1" noChangeShapeType="1" noTextEdit="1"/>
              </p:cNvSpPr>
              <p:nvPr/>
            </p:nvSpPr>
            <p:spPr>
              <a:xfrm>
                <a:off x="3006852" y="5024548"/>
                <a:ext cx="1264312" cy="457200"/>
              </a:xfrm>
              <a:prstGeom prst="rect">
                <a:avLst/>
              </a:prstGeom>
              <a:blipFill>
                <a:blip r:embed="rId4"/>
                <a:stretch>
                  <a:fillRect/>
                </a:stretch>
              </a:blipFill>
              <a:ln w="15875">
                <a:noFill/>
              </a:ln>
              <a:effectLst>
                <a:outerShdw blurRad="44450" dist="27940" dir="5400000" algn="ctr">
                  <a:srgbClr val="000000">
                    <a:alpha val="32000"/>
                  </a:srgb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AE703AFC-7EB3-4AAF-9149-C9CD277B6824}"/>
                  </a:ext>
                </a:extLst>
              </p:cNvPr>
              <p:cNvSpPr/>
              <p:nvPr/>
            </p:nvSpPr>
            <p:spPr>
              <a:xfrm>
                <a:off x="6098408" y="1748577"/>
                <a:ext cx="1938733" cy="649959"/>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1" i="0">
                        <a:solidFill>
                          <a:schemeClr val="bg1"/>
                        </a:solidFill>
                        <a:latin typeface="Cambria Math" panose="02040503050406030204" pitchFamily="18" charset="0"/>
                      </a:rPr>
                      <m:t> </m:t>
                    </m:r>
                    <m:sSup>
                      <m:sSupPr>
                        <m:ctrlPr>
                          <a:rPr lang="en-US" altLang="zh-CN" b="1" i="1">
                            <a:solidFill>
                              <a:schemeClr val="bg1"/>
                            </a:solidFill>
                            <a:latin typeface="Cambria Math" panose="02040503050406030204" pitchFamily="18" charset="0"/>
                          </a:rPr>
                        </m:ctrlPr>
                      </m:sSupPr>
                      <m:e>
                        <m:r>
                          <a:rPr lang="en-US" altLang="zh-CN" b="1" i="0">
                            <a:solidFill>
                              <a:schemeClr val="bg1"/>
                            </a:solidFill>
                            <a:latin typeface="Cambria Math" panose="02040503050406030204" pitchFamily="18" charset="0"/>
                          </a:rPr>
                          <m:t>𝐆</m:t>
                        </m:r>
                      </m:e>
                      <m:sup>
                        <m:r>
                          <a:rPr lang="en-US" altLang="zh-CN" b="1" i="0">
                            <a:solidFill>
                              <a:schemeClr val="bg1"/>
                            </a:solidFill>
                            <a:latin typeface="Cambria Math" panose="02040503050406030204" pitchFamily="18" charset="0"/>
                          </a:rPr>
                          <m:t>𝐁</m:t>
                        </m:r>
                        <m:r>
                          <a:rPr lang="en-US" altLang="zh-CN" b="1" i="0">
                            <a:solidFill>
                              <a:schemeClr val="bg1"/>
                            </a:solidFill>
                            <a:latin typeface="Cambria Math" panose="02040503050406030204" pitchFamily="18" charset="0"/>
                          </a:rPr>
                          <m:t>  </m:t>
                        </m:r>
                      </m:sup>
                    </m:sSup>
                    <m:r>
                      <a:rPr lang="en-US" altLang="zh-CN" b="1" i="0">
                        <a:solidFill>
                          <a:schemeClr val="bg1"/>
                        </a:solidFill>
                        <a:latin typeface="Cambria Math" panose="02040503050406030204" pitchFamily="18" charset="0"/>
                      </a:rPr>
                      <m:t> </m:t>
                    </m:r>
                    <m:r>
                      <a:rPr lang="en-US" altLang="zh-CN" b="1" i="0">
                        <a:solidFill>
                          <a:schemeClr val="bg1"/>
                        </a:solidFill>
                        <a:latin typeface="Cambria Math" panose="02040503050406030204" pitchFamily="18" charset="0"/>
                      </a:rPr>
                      <m:t>𝐦𝐨𝐝</m:t>
                    </m:r>
                  </m:oMath>
                </a14:m>
                <a:r>
                  <a:rPr lang="en-US" altLang="zh-CN" b="1" dirty="0">
                    <a:solidFill>
                      <a:schemeClr val="bg1"/>
                    </a:solidFill>
                    <a:latin typeface="Cambria Math" panose="02040503050406030204" pitchFamily="18" charset="0"/>
                  </a:rPr>
                  <a:t> P</a:t>
                </a:r>
              </a:p>
              <a:p>
                <a:pPr algn="ctr"/>
                <a:r>
                  <a:rPr lang="zh-CN" altLang="en-US" b="1" dirty="0">
                    <a:solidFill>
                      <a:schemeClr val="bg1"/>
                    </a:solidFill>
                    <a:latin typeface="Cambria Math" panose="02040503050406030204" pitchFamily="18" charset="0"/>
                  </a:rPr>
                  <a:t>（可公开的数）</a:t>
                </a:r>
                <a:endParaRPr lang="en-US" altLang="zh-CN" b="1" dirty="0">
                  <a:solidFill>
                    <a:schemeClr val="bg1"/>
                  </a:solidFill>
                  <a:latin typeface="Cambria Math" panose="02040503050406030204" pitchFamily="18" charset="0"/>
                </a:endParaRPr>
              </a:p>
            </p:txBody>
          </p:sp>
        </mc:Choice>
        <mc:Fallback>
          <p:sp>
            <p:nvSpPr>
              <p:cNvPr id="25" name="矩形 24">
                <a:extLst>
                  <a:ext uri="{FF2B5EF4-FFF2-40B4-BE49-F238E27FC236}">
                    <a16:creationId xmlns:a16="http://schemas.microsoft.com/office/drawing/2014/main" id="{AE703AFC-7EB3-4AAF-9149-C9CD277B6824}"/>
                  </a:ext>
                </a:extLst>
              </p:cNvPr>
              <p:cNvSpPr>
                <a:spLocks noRot="1" noChangeAspect="1" noMove="1" noResize="1" noEditPoints="1" noAdjustHandles="1" noChangeArrowheads="1" noChangeShapeType="1" noTextEdit="1"/>
              </p:cNvSpPr>
              <p:nvPr/>
            </p:nvSpPr>
            <p:spPr>
              <a:xfrm>
                <a:off x="6098408" y="1748577"/>
                <a:ext cx="1938733" cy="649959"/>
              </a:xfrm>
              <a:prstGeom prst="rect">
                <a:avLst/>
              </a:prstGeom>
              <a:blipFill>
                <a:blip r:embed="rId5"/>
                <a:stretch>
                  <a:fillRect t="-4717" b="-13208"/>
                </a:stretch>
              </a:blipFill>
              <a:ln w="28575">
                <a:noFill/>
              </a:ln>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8C451D5D-3D05-4562-BA02-CA845222CC47}"/>
              </a:ext>
            </a:extLst>
          </p:cNvPr>
          <p:cNvSpPr/>
          <p:nvPr/>
        </p:nvSpPr>
        <p:spPr>
          <a:xfrm>
            <a:off x="6166969" y="3397035"/>
            <a:ext cx="1761032" cy="407815"/>
          </a:xfrm>
          <a:prstGeom prst="rect">
            <a:avLst/>
          </a:prstGeom>
          <a:solidFill>
            <a:srgbClr val="7030A0"/>
          </a:solidFill>
          <a:ln w="28575">
            <a:noFill/>
          </a:ln>
          <a:effectLst>
            <a:glow rad="139700">
              <a:schemeClr val="accent4">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1" dirty="0">
              <a:solidFill>
                <a:schemeClr val="bg1"/>
              </a:solidFill>
            </a:endParaRPr>
          </a:p>
          <a:p>
            <a:pPr algn="ctr"/>
            <a:r>
              <a:rPr lang="zh-CN" altLang="en-US" sz="1600" b="1" dirty="0">
                <a:solidFill>
                  <a:schemeClr val="bg1"/>
                </a:solidFill>
              </a:rPr>
              <a:t>随机数</a:t>
            </a:r>
            <a:r>
              <a:rPr lang="en-US" altLang="zh-CN" sz="1600" b="1" dirty="0">
                <a:solidFill>
                  <a:schemeClr val="bg1"/>
                </a:solidFill>
              </a:rPr>
              <a:t>B</a:t>
            </a:r>
          </a:p>
          <a:p>
            <a:pPr algn="ctr"/>
            <a:endParaRPr lang="en-US" altLang="zh-CN" sz="1600" b="1" dirty="0">
              <a:solidFill>
                <a:schemeClr val="bg1"/>
              </a:solidFill>
            </a:endParaRPr>
          </a:p>
        </p:txBody>
      </p:sp>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F91E81E2-E069-4B40-8324-8968FD23F2B0}"/>
                  </a:ext>
                </a:extLst>
              </p:cNvPr>
              <p:cNvSpPr/>
              <p:nvPr/>
            </p:nvSpPr>
            <p:spPr>
              <a:xfrm>
                <a:off x="6517635" y="4905221"/>
                <a:ext cx="1264312" cy="468245"/>
              </a:xfrm>
              <a:prstGeom prst="rect">
                <a:avLst/>
              </a:prstGeom>
              <a:solidFill>
                <a:srgbClr val="0070C0"/>
              </a:solidFill>
              <a:ln w="158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dirty="0">
                  <a:solidFill>
                    <a:schemeClr val="bg1"/>
                  </a:solidFill>
                </a:endParaRPr>
              </a:p>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bg1"/>
                              </a:solidFill>
                              <a:latin typeface="Cambria Math" panose="02040503050406030204" pitchFamily="18" charset="0"/>
                            </a:rPr>
                          </m:ctrlPr>
                        </m:sSupPr>
                        <m:e>
                          <m:r>
                            <a:rPr lang="en-US" altLang="zh-CN" b="1">
                              <a:solidFill>
                                <a:schemeClr val="bg1"/>
                              </a:solidFill>
                              <a:latin typeface="Cambria Math" panose="02040503050406030204" pitchFamily="18" charset="0"/>
                            </a:rPr>
                            <m:t>𝐺</m:t>
                          </m:r>
                        </m:e>
                        <m:sup>
                          <m:r>
                            <a:rPr lang="en-US" altLang="zh-CN" b="1">
                              <a:solidFill>
                                <a:schemeClr val="bg1"/>
                              </a:solidFill>
                              <a:latin typeface="Cambria Math" panose="02040503050406030204" pitchFamily="18" charset="0"/>
                            </a:rPr>
                            <m:t>𝐴</m:t>
                          </m:r>
                          <m:r>
                            <a:rPr lang="en-US" altLang="zh-CN" b="1">
                              <a:solidFill>
                                <a:schemeClr val="bg1"/>
                              </a:solidFill>
                              <a:latin typeface="Cambria Math" panose="02040503050406030204" pitchFamily="18" charset="0"/>
                            </a:rPr>
                            <m:t>×</m:t>
                          </m:r>
                          <m:r>
                            <a:rPr lang="en-US" altLang="zh-CN" b="1">
                              <a:solidFill>
                                <a:schemeClr val="bg1"/>
                              </a:solidFill>
                              <a:latin typeface="Cambria Math" panose="02040503050406030204" pitchFamily="18" charset="0"/>
                            </a:rPr>
                            <m:t>𝐵</m:t>
                          </m:r>
                        </m:sup>
                      </m:sSup>
                      <m:r>
                        <m:rPr>
                          <m:sty m:val="p"/>
                        </m:rPr>
                        <a:rPr lang="en-US" altLang="zh-CN" b="1">
                          <a:solidFill>
                            <a:schemeClr val="bg1"/>
                          </a:solidFill>
                          <a:latin typeface="Cambria Math" panose="02040503050406030204" pitchFamily="18" charset="0"/>
                        </a:rPr>
                        <m:t>mod</m:t>
                      </m:r>
                      <m:r>
                        <a:rPr lang="en-US" altLang="zh-CN" b="1">
                          <a:solidFill>
                            <a:schemeClr val="bg1"/>
                          </a:solidFill>
                          <a:latin typeface="Cambria Math" panose="02040503050406030204" pitchFamily="18" charset="0"/>
                        </a:rPr>
                        <m:t> </m:t>
                      </m:r>
                      <m:r>
                        <m:rPr>
                          <m:sty m:val="p"/>
                        </m:rPr>
                        <a:rPr lang="en-US" altLang="zh-CN" b="1">
                          <a:solidFill>
                            <a:schemeClr val="bg1"/>
                          </a:solidFill>
                          <a:latin typeface="Cambria Math" panose="02040503050406030204" pitchFamily="18" charset="0"/>
                        </a:rPr>
                        <m:t>P</m:t>
                      </m:r>
                      <m:r>
                        <a:rPr lang="en-US" altLang="zh-CN" b="1">
                          <a:solidFill>
                            <a:schemeClr val="bg1"/>
                          </a:solidFill>
                          <a:latin typeface="Cambria Math" panose="02040503050406030204" pitchFamily="18" charset="0"/>
                        </a:rPr>
                        <m:t> </m:t>
                      </m:r>
                    </m:oMath>
                  </m:oMathPara>
                </a14:m>
                <a:endParaRPr lang="en-US" altLang="zh-CN" b="1" dirty="0">
                  <a:solidFill>
                    <a:schemeClr val="bg1"/>
                  </a:solidFill>
                </a:endParaRPr>
              </a:p>
              <a:p>
                <a:pPr algn="ctr"/>
                <a:endParaRPr lang="en-US" altLang="zh-CN" b="1" dirty="0">
                  <a:solidFill>
                    <a:schemeClr val="bg1"/>
                  </a:solidFill>
                </a:endParaRPr>
              </a:p>
            </p:txBody>
          </p:sp>
        </mc:Choice>
        <mc:Fallback>
          <p:sp>
            <p:nvSpPr>
              <p:cNvPr id="27" name="矩形 26">
                <a:extLst>
                  <a:ext uri="{FF2B5EF4-FFF2-40B4-BE49-F238E27FC236}">
                    <a16:creationId xmlns:a16="http://schemas.microsoft.com/office/drawing/2014/main" id="{F91E81E2-E069-4B40-8324-8968FD23F2B0}"/>
                  </a:ext>
                </a:extLst>
              </p:cNvPr>
              <p:cNvSpPr>
                <a:spLocks noRot="1" noChangeAspect="1" noMove="1" noResize="1" noEditPoints="1" noAdjustHandles="1" noChangeArrowheads="1" noChangeShapeType="1" noTextEdit="1"/>
              </p:cNvSpPr>
              <p:nvPr/>
            </p:nvSpPr>
            <p:spPr>
              <a:xfrm>
                <a:off x="6517635" y="4905221"/>
                <a:ext cx="1264312" cy="468245"/>
              </a:xfrm>
              <a:prstGeom prst="rect">
                <a:avLst/>
              </a:prstGeom>
              <a:blipFill>
                <a:blip r:embed="rId6"/>
                <a:stretch>
                  <a:fillRect/>
                </a:stretch>
              </a:blipFill>
              <a:ln w="15875">
                <a:noFill/>
              </a:ln>
              <a:effectLst>
                <a:outerShdw blurRad="44450" dist="27940" dir="5400000" algn="ctr">
                  <a:srgbClr val="000000">
                    <a:alpha val="32000"/>
                  </a:srgbClr>
                </a:outerShdw>
              </a:effectLst>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9329C771-01D1-4576-B686-941C4DB70C12}"/>
              </a:ext>
            </a:extLst>
          </p:cNvPr>
          <p:cNvSpPr/>
          <p:nvPr/>
        </p:nvSpPr>
        <p:spPr>
          <a:xfrm>
            <a:off x="8268779" y="2580797"/>
            <a:ext cx="1410256" cy="532439"/>
          </a:xfrm>
          <a:prstGeom prst="rect">
            <a:avLst/>
          </a:prstGeom>
          <a:solidFill>
            <a:srgbClr val="002060"/>
          </a:solidFill>
          <a:ln w="2857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i="1" dirty="0">
              <a:solidFill>
                <a:schemeClr val="bg1"/>
              </a:solidFill>
            </a:endParaRPr>
          </a:p>
          <a:p>
            <a:pPr algn="ctr"/>
            <a:r>
              <a:rPr lang="en-US" altLang="zh-CN" sz="1400" b="1" dirty="0">
                <a:solidFill>
                  <a:schemeClr val="bg1"/>
                </a:solidFill>
              </a:rPr>
              <a:t>G</a:t>
            </a:r>
            <a:r>
              <a:rPr lang="zh-CN" altLang="en-US" sz="1400" b="1" dirty="0">
                <a:solidFill>
                  <a:schemeClr val="bg1"/>
                </a:solidFill>
              </a:rPr>
              <a:t>和</a:t>
            </a:r>
            <a:r>
              <a:rPr lang="en-US" altLang="zh-CN" sz="1400" b="1" dirty="0">
                <a:solidFill>
                  <a:schemeClr val="bg1"/>
                </a:solidFill>
              </a:rPr>
              <a:t>P</a:t>
            </a:r>
          </a:p>
          <a:p>
            <a:pPr algn="ctr"/>
            <a:r>
              <a:rPr lang="zh-CN" altLang="en-US" sz="1400" b="1" dirty="0">
                <a:solidFill>
                  <a:schemeClr val="bg1"/>
                </a:solidFill>
              </a:rPr>
              <a:t>（可公开的数）</a:t>
            </a:r>
            <a:endParaRPr lang="en-US" altLang="zh-CN" sz="1400" b="1" dirty="0">
              <a:solidFill>
                <a:schemeClr val="bg1"/>
              </a:solidFill>
            </a:endParaRPr>
          </a:p>
          <a:p>
            <a:pPr algn="ctr"/>
            <a:endParaRPr lang="en-US" altLang="zh-CN" b="1" dirty="0">
              <a:solidFill>
                <a:schemeClr val="bg1"/>
              </a:solidFill>
            </a:endParaRPr>
          </a:p>
        </p:txBody>
      </p:sp>
      <p:sp>
        <p:nvSpPr>
          <p:cNvPr id="29" name="文本框 28">
            <a:extLst>
              <a:ext uri="{FF2B5EF4-FFF2-40B4-BE49-F238E27FC236}">
                <a16:creationId xmlns:a16="http://schemas.microsoft.com/office/drawing/2014/main" id="{B7EBEF6B-5EFB-469A-BA90-271B9B2DE640}"/>
              </a:ext>
            </a:extLst>
          </p:cNvPr>
          <p:cNvSpPr txBox="1"/>
          <p:nvPr/>
        </p:nvSpPr>
        <p:spPr>
          <a:xfrm>
            <a:off x="5156185" y="5578573"/>
            <a:ext cx="717037" cy="338554"/>
          </a:xfrm>
          <a:prstGeom prst="rect">
            <a:avLst/>
          </a:prstGeom>
          <a:noFill/>
        </p:spPr>
        <p:txBody>
          <a:bodyPr wrap="square" rtlCol="0">
            <a:spAutoFit/>
          </a:bodyPr>
          <a:lstStyle/>
          <a:p>
            <a:r>
              <a:rPr lang="zh-CN" altLang="en-US" sz="1600" b="1" dirty="0">
                <a:solidFill>
                  <a:srgbClr val="002060"/>
                </a:solidFill>
              </a:rPr>
              <a:t>相等</a:t>
            </a:r>
          </a:p>
        </p:txBody>
      </p:sp>
      <p:sp>
        <p:nvSpPr>
          <p:cNvPr id="30" name="矩形: 圆角 29">
            <a:extLst>
              <a:ext uri="{FF2B5EF4-FFF2-40B4-BE49-F238E27FC236}">
                <a16:creationId xmlns:a16="http://schemas.microsoft.com/office/drawing/2014/main" id="{632E8D0A-FC35-4532-BCDD-91B2E8F36558}"/>
              </a:ext>
            </a:extLst>
          </p:cNvPr>
          <p:cNvSpPr/>
          <p:nvPr/>
        </p:nvSpPr>
        <p:spPr>
          <a:xfrm>
            <a:off x="2773736" y="2665531"/>
            <a:ext cx="1787463" cy="396165"/>
          </a:xfrm>
          <a:prstGeom prst="roundRect">
            <a:avLst/>
          </a:prstGeom>
          <a:solidFill>
            <a:schemeClr val="accent6">
              <a:lumMod val="75000"/>
            </a:schemeClr>
          </a:solidFill>
          <a:ln w="28575">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计算公开的数值</a:t>
            </a:r>
          </a:p>
        </p:txBody>
      </p:sp>
      <p:sp>
        <p:nvSpPr>
          <p:cNvPr id="31" name="矩形: 圆角 30">
            <a:extLst>
              <a:ext uri="{FF2B5EF4-FFF2-40B4-BE49-F238E27FC236}">
                <a16:creationId xmlns:a16="http://schemas.microsoft.com/office/drawing/2014/main" id="{056ED642-AD30-4F0A-9690-3EBF617F337B}"/>
              </a:ext>
            </a:extLst>
          </p:cNvPr>
          <p:cNvSpPr/>
          <p:nvPr/>
        </p:nvSpPr>
        <p:spPr>
          <a:xfrm>
            <a:off x="6133755" y="2641275"/>
            <a:ext cx="1741586" cy="426428"/>
          </a:xfrm>
          <a:prstGeom prst="roundRect">
            <a:avLst/>
          </a:prstGeom>
          <a:solidFill>
            <a:schemeClr val="accent6">
              <a:lumMod val="75000"/>
            </a:schemeClr>
          </a:solidFill>
          <a:ln w="28575">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计算公开的数值</a:t>
            </a:r>
          </a:p>
        </p:txBody>
      </p:sp>
      <p:sp>
        <p:nvSpPr>
          <p:cNvPr id="32" name="矩形: 圆角 31">
            <a:extLst>
              <a:ext uri="{FF2B5EF4-FFF2-40B4-BE49-F238E27FC236}">
                <a16:creationId xmlns:a16="http://schemas.microsoft.com/office/drawing/2014/main" id="{D78CAA48-EFB2-408C-84DD-70236C9E214C}"/>
              </a:ext>
            </a:extLst>
          </p:cNvPr>
          <p:cNvSpPr/>
          <p:nvPr/>
        </p:nvSpPr>
        <p:spPr>
          <a:xfrm>
            <a:off x="2690382" y="4116436"/>
            <a:ext cx="1927876" cy="426428"/>
          </a:xfrm>
          <a:prstGeom prst="roundRect">
            <a:avLst/>
          </a:prstGeom>
          <a:solidFill>
            <a:schemeClr val="accent6">
              <a:lumMod val="75000"/>
            </a:schemeClr>
          </a:solidFill>
          <a:ln w="28575">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计算共享密钥</a:t>
            </a:r>
          </a:p>
        </p:txBody>
      </p:sp>
      <p:sp>
        <p:nvSpPr>
          <p:cNvPr id="33" name="矩形: 圆角 32">
            <a:extLst>
              <a:ext uri="{FF2B5EF4-FFF2-40B4-BE49-F238E27FC236}">
                <a16:creationId xmlns:a16="http://schemas.microsoft.com/office/drawing/2014/main" id="{E809876B-51A0-417C-B309-DAC722237BD3}"/>
              </a:ext>
            </a:extLst>
          </p:cNvPr>
          <p:cNvSpPr/>
          <p:nvPr/>
        </p:nvSpPr>
        <p:spPr>
          <a:xfrm>
            <a:off x="6371581" y="4097018"/>
            <a:ext cx="1556420" cy="426428"/>
          </a:xfrm>
          <a:prstGeom prst="roundRect">
            <a:avLst/>
          </a:prstGeom>
          <a:solidFill>
            <a:schemeClr val="accent6">
              <a:lumMod val="75000"/>
            </a:schemeClr>
          </a:solidFill>
          <a:ln w="28575">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计算共享密钥</a:t>
            </a:r>
          </a:p>
        </p:txBody>
      </p:sp>
      <p:sp>
        <p:nvSpPr>
          <p:cNvPr id="34" name="文本框 33">
            <a:extLst>
              <a:ext uri="{FF2B5EF4-FFF2-40B4-BE49-F238E27FC236}">
                <a16:creationId xmlns:a16="http://schemas.microsoft.com/office/drawing/2014/main" id="{66CD61C8-7412-4CDB-8E82-3D7E6391A75D}"/>
              </a:ext>
            </a:extLst>
          </p:cNvPr>
          <p:cNvSpPr txBox="1"/>
          <p:nvPr/>
        </p:nvSpPr>
        <p:spPr>
          <a:xfrm>
            <a:off x="1745648" y="1541557"/>
            <a:ext cx="751752" cy="251054"/>
          </a:xfrm>
          <a:prstGeom prst="rect">
            <a:avLst/>
          </a:prstGeom>
          <a:noFill/>
        </p:spPr>
        <p:txBody>
          <a:bodyPr wrap="square" rtlCol="0">
            <a:spAutoFit/>
          </a:bodyPr>
          <a:lstStyle/>
          <a:p>
            <a:r>
              <a:rPr lang="en-US" altLang="zh-CN" dirty="0"/>
              <a:t>Alice</a:t>
            </a:r>
            <a:endParaRPr lang="zh-CN" altLang="en-US" dirty="0"/>
          </a:p>
        </p:txBody>
      </p:sp>
      <p:sp>
        <p:nvSpPr>
          <p:cNvPr id="35" name="文本框 34">
            <a:extLst>
              <a:ext uri="{FF2B5EF4-FFF2-40B4-BE49-F238E27FC236}">
                <a16:creationId xmlns:a16="http://schemas.microsoft.com/office/drawing/2014/main" id="{AE76A6AC-B2C1-4068-BF97-832DA3416BC5}"/>
              </a:ext>
            </a:extLst>
          </p:cNvPr>
          <p:cNvSpPr txBox="1"/>
          <p:nvPr/>
        </p:nvSpPr>
        <p:spPr>
          <a:xfrm>
            <a:off x="8555813" y="1541557"/>
            <a:ext cx="751752" cy="251054"/>
          </a:xfrm>
          <a:prstGeom prst="rect">
            <a:avLst/>
          </a:prstGeom>
          <a:noFill/>
        </p:spPr>
        <p:txBody>
          <a:bodyPr wrap="square" rtlCol="0">
            <a:spAutoFit/>
          </a:bodyPr>
          <a:lstStyle/>
          <a:p>
            <a:r>
              <a:rPr lang="en-US" altLang="zh-CN" dirty="0"/>
              <a:t>Bob</a:t>
            </a:r>
            <a:endParaRPr lang="zh-CN" altLang="en-US" dirty="0"/>
          </a:p>
        </p:txBody>
      </p:sp>
      <p:sp>
        <p:nvSpPr>
          <p:cNvPr id="36" name="文本框 35">
            <a:extLst>
              <a:ext uri="{FF2B5EF4-FFF2-40B4-BE49-F238E27FC236}">
                <a16:creationId xmlns:a16="http://schemas.microsoft.com/office/drawing/2014/main" id="{B1C5D387-73CE-4E31-858D-7FB1F0426214}"/>
              </a:ext>
            </a:extLst>
          </p:cNvPr>
          <p:cNvSpPr txBox="1"/>
          <p:nvPr/>
        </p:nvSpPr>
        <p:spPr>
          <a:xfrm>
            <a:off x="4704754" y="965809"/>
            <a:ext cx="2189259" cy="369332"/>
          </a:xfrm>
          <a:prstGeom prst="rect">
            <a:avLst/>
          </a:prstGeom>
          <a:solidFill>
            <a:schemeClr val="bg1"/>
          </a:solidFill>
        </p:spPr>
        <p:txBody>
          <a:bodyPr wrap="square" rtlCol="0">
            <a:spAutoFit/>
          </a:bodyPr>
          <a:lstStyle/>
          <a:p>
            <a:r>
              <a:rPr lang="zh-CN" altLang="en-US" b="1" dirty="0"/>
              <a:t>交换公开的数值</a:t>
            </a:r>
            <a:endParaRPr lang="zh-CN" altLang="en-US" b="1" i="1" dirty="0"/>
          </a:p>
        </p:txBody>
      </p:sp>
      <p:cxnSp>
        <p:nvCxnSpPr>
          <p:cNvPr id="37" name="直接箭头连接符 36">
            <a:extLst>
              <a:ext uri="{FF2B5EF4-FFF2-40B4-BE49-F238E27FC236}">
                <a16:creationId xmlns:a16="http://schemas.microsoft.com/office/drawing/2014/main" id="{5EF8A120-1E25-4126-B346-C6AC1D61C4F0}"/>
              </a:ext>
            </a:extLst>
          </p:cNvPr>
          <p:cNvCxnSpPr>
            <a:cxnSpLocks/>
            <a:stCxn id="30" idx="0"/>
            <a:endCxn id="22" idx="2"/>
          </p:cNvCxnSpPr>
          <p:nvPr/>
        </p:nvCxnSpPr>
        <p:spPr>
          <a:xfrm flipV="1">
            <a:off x="3667468" y="2379923"/>
            <a:ext cx="7051" cy="285608"/>
          </a:xfrm>
          <a:prstGeom prst="straightConnector1">
            <a:avLst/>
          </a:prstGeom>
          <a:ln w="381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29C0F3DD-7B86-4C20-BE42-547E5EFF4F58}"/>
              </a:ext>
            </a:extLst>
          </p:cNvPr>
          <p:cNvCxnSpPr>
            <a:cxnSpLocks/>
            <a:stCxn id="23" idx="0"/>
            <a:endCxn id="30" idx="2"/>
          </p:cNvCxnSpPr>
          <p:nvPr/>
        </p:nvCxnSpPr>
        <p:spPr>
          <a:xfrm flipV="1">
            <a:off x="3667467" y="3061696"/>
            <a:ext cx="1" cy="336171"/>
          </a:xfrm>
          <a:prstGeom prst="straightConnector1">
            <a:avLst/>
          </a:prstGeom>
          <a:ln w="381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424D6447-766F-485C-9B10-24161B34BB8F}"/>
              </a:ext>
            </a:extLst>
          </p:cNvPr>
          <p:cNvCxnSpPr>
            <a:cxnSpLocks/>
            <a:stCxn id="32" idx="2"/>
            <a:endCxn id="24" idx="0"/>
          </p:cNvCxnSpPr>
          <p:nvPr/>
        </p:nvCxnSpPr>
        <p:spPr>
          <a:xfrm flipH="1">
            <a:off x="3639008" y="4542864"/>
            <a:ext cx="15312" cy="481684"/>
          </a:xfrm>
          <a:prstGeom prst="straightConnector1">
            <a:avLst/>
          </a:prstGeom>
          <a:ln w="381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8FED42E-E9C6-4A6B-A8D6-4E8A067E680D}"/>
              </a:ext>
            </a:extLst>
          </p:cNvPr>
          <p:cNvCxnSpPr>
            <a:cxnSpLocks/>
          </p:cNvCxnSpPr>
          <p:nvPr/>
        </p:nvCxnSpPr>
        <p:spPr>
          <a:xfrm flipH="1" flipV="1">
            <a:off x="7124738" y="2344163"/>
            <a:ext cx="20349" cy="312973"/>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7600B21-42B5-490E-8A13-56F8FDA79CF9}"/>
              </a:ext>
            </a:extLst>
          </p:cNvPr>
          <p:cNvCxnSpPr>
            <a:cxnSpLocks/>
            <a:stCxn id="33" idx="2"/>
            <a:endCxn id="27" idx="0"/>
          </p:cNvCxnSpPr>
          <p:nvPr/>
        </p:nvCxnSpPr>
        <p:spPr>
          <a:xfrm>
            <a:off x="7149791" y="4523446"/>
            <a:ext cx="0" cy="381775"/>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636B771E-6ED4-4EDD-960E-D5EA91DCB952}"/>
              </a:ext>
            </a:extLst>
          </p:cNvPr>
          <p:cNvCxnSpPr>
            <a:cxnSpLocks/>
            <a:stCxn id="28" idx="1"/>
            <a:endCxn id="31" idx="3"/>
          </p:cNvCxnSpPr>
          <p:nvPr/>
        </p:nvCxnSpPr>
        <p:spPr>
          <a:xfrm flipH="1">
            <a:off x="7875341" y="2847017"/>
            <a:ext cx="393438" cy="7472"/>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B02AECE-E04A-4A6E-8A8E-A53B4FA4D92E}"/>
              </a:ext>
            </a:extLst>
          </p:cNvPr>
          <p:cNvCxnSpPr>
            <a:cxnSpLocks/>
          </p:cNvCxnSpPr>
          <p:nvPr/>
        </p:nvCxnSpPr>
        <p:spPr>
          <a:xfrm flipV="1">
            <a:off x="2467878" y="2863613"/>
            <a:ext cx="305858" cy="8346"/>
          </a:xfrm>
          <a:prstGeom prst="straightConnector1">
            <a:avLst/>
          </a:prstGeom>
          <a:ln w="381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BF486C8-28E9-4137-B8BC-64C617155E92}"/>
              </a:ext>
            </a:extLst>
          </p:cNvPr>
          <p:cNvCxnSpPr>
            <a:cxnSpLocks/>
            <a:stCxn id="29" idx="0"/>
            <a:endCxn id="24" idx="3"/>
          </p:cNvCxnSpPr>
          <p:nvPr/>
        </p:nvCxnSpPr>
        <p:spPr>
          <a:xfrm flipH="1" flipV="1">
            <a:off x="4271164" y="5253148"/>
            <a:ext cx="1243540" cy="325425"/>
          </a:xfrm>
          <a:prstGeom prst="straightConnector1">
            <a:avLst/>
          </a:prstGeom>
          <a:ln w="38100">
            <a:solidFill>
              <a:schemeClr val="tx1"/>
            </a:solidFill>
            <a:prstDash val="sysDash"/>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9542C592-1ECE-4C2E-89B4-D33C31491972}"/>
              </a:ext>
            </a:extLst>
          </p:cNvPr>
          <p:cNvCxnSpPr>
            <a:cxnSpLocks/>
            <a:stCxn id="29" idx="0"/>
            <a:endCxn id="27" idx="1"/>
          </p:cNvCxnSpPr>
          <p:nvPr/>
        </p:nvCxnSpPr>
        <p:spPr>
          <a:xfrm flipV="1">
            <a:off x="5514704" y="5139344"/>
            <a:ext cx="1002931" cy="439229"/>
          </a:xfrm>
          <a:prstGeom prst="straightConnector1">
            <a:avLst/>
          </a:prstGeom>
          <a:ln w="38100">
            <a:solidFill>
              <a:schemeClr val="tx1"/>
            </a:solidFill>
            <a:prstDash val="sysDash"/>
            <a:tailEnd type="triangle" w="med" len="lg"/>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id="{007CE4D9-59B2-479E-9D34-4521089277CC}"/>
              </a:ext>
            </a:extLst>
          </p:cNvPr>
          <p:cNvSpPr/>
          <p:nvPr/>
        </p:nvSpPr>
        <p:spPr>
          <a:xfrm>
            <a:off x="4705703" y="2138588"/>
            <a:ext cx="1726313" cy="2203896"/>
          </a:xfrm>
          <a:custGeom>
            <a:avLst/>
            <a:gdLst>
              <a:gd name="connsiteX0" fmla="*/ 0 w 3205018"/>
              <a:gd name="connsiteY0" fmla="*/ 211 h 2965083"/>
              <a:gd name="connsiteX1" fmla="*/ 840509 w 3205018"/>
              <a:gd name="connsiteY1" fmla="*/ 323483 h 2965083"/>
              <a:gd name="connsiteX2" fmla="*/ 1440872 w 3205018"/>
              <a:gd name="connsiteY2" fmla="*/ 1958320 h 2965083"/>
              <a:gd name="connsiteX3" fmla="*/ 2078181 w 3205018"/>
              <a:gd name="connsiteY3" fmla="*/ 2826538 h 2965083"/>
              <a:gd name="connsiteX4" fmla="*/ 3205018 w 3205018"/>
              <a:gd name="connsiteY4" fmla="*/ 2965083 h 2965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018" h="2965083">
                <a:moveTo>
                  <a:pt x="0" y="211"/>
                </a:moveTo>
                <a:cubicBezTo>
                  <a:pt x="300182" y="-1329"/>
                  <a:pt x="600364" y="-2869"/>
                  <a:pt x="840509" y="323483"/>
                </a:cubicBezTo>
                <a:cubicBezTo>
                  <a:pt x="1080654" y="649835"/>
                  <a:pt x="1234593" y="1541144"/>
                  <a:pt x="1440872" y="1958320"/>
                </a:cubicBezTo>
                <a:cubicBezTo>
                  <a:pt x="1647151" y="2375496"/>
                  <a:pt x="1784157" y="2658744"/>
                  <a:pt x="2078181" y="2826538"/>
                </a:cubicBezTo>
                <a:cubicBezTo>
                  <a:pt x="2372205" y="2994332"/>
                  <a:pt x="2984885" y="2948150"/>
                  <a:pt x="3205018" y="2965083"/>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204EF47-23A2-4A2F-9897-72EF0BDB565E}"/>
              </a:ext>
            </a:extLst>
          </p:cNvPr>
          <p:cNvSpPr/>
          <p:nvPr/>
        </p:nvSpPr>
        <p:spPr>
          <a:xfrm>
            <a:off x="4561199" y="2138588"/>
            <a:ext cx="1535604" cy="2163877"/>
          </a:xfrm>
          <a:custGeom>
            <a:avLst/>
            <a:gdLst>
              <a:gd name="connsiteX0" fmla="*/ 3168073 w 3168073"/>
              <a:gd name="connsiteY0" fmla="*/ 524 h 2937688"/>
              <a:gd name="connsiteX1" fmla="*/ 2327564 w 3168073"/>
              <a:gd name="connsiteY1" fmla="*/ 416160 h 2937688"/>
              <a:gd name="connsiteX2" fmla="*/ 1366982 w 3168073"/>
              <a:gd name="connsiteY2" fmla="*/ 2531288 h 2937688"/>
              <a:gd name="connsiteX3" fmla="*/ 0 w 3168073"/>
              <a:gd name="connsiteY3" fmla="*/ 2937688 h 2937688"/>
            </a:gdLst>
            <a:ahLst/>
            <a:cxnLst>
              <a:cxn ang="0">
                <a:pos x="connsiteX0" y="connsiteY0"/>
              </a:cxn>
              <a:cxn ang="0">
                <a:pos x="connsiteX1" y="connsiteY1"/>
              </a:cxn>
              <a:cxn ang="0">
                <a:pos x="connsiteX2" y="connsiteY2"/>
              </a:cxn>
              <a:cxn ang="0">
                <a:pos x="connsiteX3" y="connsiteY3"/>
              </a:cxn>
            </a:cxnLst>
            <a:rect l="l" t="t" r="r" b="b"/>
            <a:pathLst>
              <a:path w="3168073" h="2937688">
                <a:moveTo>
                  <a:pt x="3168073" y="524"/>
                </a:moveTo>
                <a:cubicBezTo>
                  <a:pt x="2897909" y="-2555"/>
                  <a:pt x="2627746" y="-5634"/>
                  <a:pt x="2327564" y="416160"/>
                </a:cubicBezTo>
                <a:cubicBezTo>
                  <a:pt x="2027382" y="837954"/>
                  <a:pt x="1754909" y="2111033"/>
                  <a:pt x="1366982" y="2531288"/>
                </a:cubicBezTo>
                <a:cubicBezTo>
                  <a:pt x="979055" y="2951543"/>
                  <a:pt x="177030" y="2863797"/>
                  <a:pt x="0" y="2937688"/>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8278C1BF-4DBD-4036-8D0D-B88717D6D72E}"/>
              </a:ext>
            </a:extLst>
          </p:cNvPr>
          <p:cNvSpPr/>
          <p:nvPr/>
        </p:nvSpPr>
        <p:spPr>
          <a:xfrm>
            <a:off x="1820906" y="1375160"/>
            <a:ext cx="6999606" cy="1304138"/>
          </a:xfrm>
          <a:custGeom>
            <a:avLst/>
            <a:gdLst>
              <a:gd name="connsiteX0" fmla="*/ 0 w 9254836"/>
              <a:gd name="connsiteY0" fmla="*/ 1786396 h 1786396"/>
              <a:gd name="connsiteX1" fmla="*/ 1219200 w 9254836"/>
              <a:gd name="connsiteY1" fmla="*/ 327050 h 1786396"/>
              <a:gd name="connsiteX2" fmla="*/ 4729018 w 9254836"/>
              <a:gd name="connsiteY2" fmla="*/ 3778 h 1786396"/>
              <a:gd name="connsiteX3" fmla="*/ 8183418 w 9254836"/>
              <a:gd name="connsiteY3" fmla="*/ 271632 h 1786396"/>
              <a:gd name="connsiteX4" fmla="*/ 9254836 w 9254836"/>
              <a:gd name="connsiteY4" fmla="*/ 1758687 h 1786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4836" h="1786396">
                <a:moveTo>
                  <a:pt x="0" y="1786396"/>
                </a:moveTo>
                <a:cubicBezTo>
                  <a:pt x="215515" y="1205274"/>
                  <a:pt x="431030" y="624153"/>
                  <a:pt x="1219200" y="327050"/>
                </a:cubicBezTo>
                <a:cubicBezTo>
                  <a:pt x="2007370" y="29947"/>
                  <a:pt x="3568315" y="13014"/>
                  <a:pt x="4729018" y="3778"/>
                </a:cubicBezTo>
                <a:cubicBezTo>
                  <a:pt x="5889721" y="-5458"/>
                  <a:pt x="7429115" y="-20853"/>
                  <a:pt x="8183418" y="271632"/>
                </a:cubicBezTo>
                <a:cubicBezTo>
                  <a:pt x="8937721" y="564117"/>
                  <a:pt x="9096278" y="1161402"/>
                  <a:pt x="9254836" y="1758687"/>
                </a:cubicBezTo>
              </a:path>
            </a:pathLst>
          </a:custGeom>
          <a:noFill/>
          <a:ln w="38100">
            <a:solidFill>
              <a:srgbClr val="FFC000"/>
            </a:solidFill>
            <a:headEnd type="triangle" w="med"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24D13E61-7E26-4BF4-AFAF-A18C248E8808}"/>
              </a:ext>
            </a:extLst>
          </p:cNvPr>
          <p:cNvSpPr txBox="1"/>
          <p:nvPr/>
        </p:nvSpPr>
        <p:spPr>
          <a:xfrm>
            <a:off x="5105263" y="2514600"/>
            <a:ext cx="762273" cy="1077218"/>
          </a:xfrm>
          <a:prstGeom prst="rect">
            <a:avLst/>
          </a:prstGeom>
          <a:solidFill>
            <a:schemeClr val="bg1"/>
          </a:solidFill>
        </p:spPr>
        <p:txBody>
          <a:bodyPr wrap="square" rtlCol="0">
            <a:spAutoFit/>
          </a:bodyPr>
          <a:lstStyle/>
          <a:p>
            <a:pPr algn="ctr"/>
            <a:r>
              <a:rPr lang="zh-CN" altLang="en-US" sz="1600" b="1" dirty="0">
                <a:solidFill>
                  <a:srgbClr val="002060"/>
                </a:solidFill>
              </a:rPr>
              <a:t>交换公开</a:t>
            </a:r>
            <a:endParaRPr lang="en-US" altLang="zh-CN" sz="1600" b="1" dirty="0">
              <a:solidFill>
                <a:srgbClr val="002060"/>
              </a:solidFill>
            </a:endParaRPr>
          </a:p>
          <a:p>
            <a:pPr algn="ctr"/>
            <a:r>
              <a:rPr lang="zh-CN" altLang="en-US" sz="1600" b="1" dirty="0">
                <a:solidFill>
                  <a:srgbClr val="002060"/>
                </a:solidFill>
              </a:rPr>
              <a:t>的数值</a:t>
            </a:r>
            <a:endParaRPr lang="zh-CN" altLang="en-US" sz="1600" b="1" i="1" dirty="0">
              <a:solidFill>
                <a:srgbClr val="002060"/>
              </a:solidFill>
            </a:endParaRPr>
          </a:p>
        </p:txBody>
      </p:sp>
      <p:sp>
        <p:nvSpPr>
          <p:cNvPr id="50" name="矩形 49">
            <a:extLst>
              <a:ext uri="{FF2B5EF4-FFF2-40B4-BE49-F238E27FC236}">
                <a16:creationId xmlns:a16="http://schemas.microsoft.com/office/drawing/2014/main" id="{62E15866-BC7F-450F-94BC-7A68BC00A04E}"/>
              </a:ext>
            </a:extLst>
          </p:cNvPr>
          <p:cNvSpPr/>
          <p:nvPr/>
        </p:nvSpPr>
        <p:spPr>
          <a:xfrm>
            <a:off x="1030254" y="2580796"/>
            <a:ext cx="1504953" cy="532440"/>
          </a:xfrm>
          <a:prstGeom prst="rect">
            <a:avLst/>
          </a:prstGeom>
          <a:solidFill>
            <a:srgbClr val="002060"/>
          </a:solidFill>
          <a:ln w="2857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i="1" dirty="0">
              <a:solidFill>
                <a:schemeClr val="bg1"/>
              </a:solidFill>
            </a:endParaRPr>
          </a:p>
          <a:p>
            <a:pPr algn="ctr"/>
            <a:r>
              <a:rPr lang="en-US" altLang="zh-CN" sz="1600" b="1" dirty="0">
                <a:solidFill>
                  <a:schemeClr val="bg1"/>
                </a:solidFill>
              </a:rPr>
              <a:t>G</a:t>
            </a:r>
            <a:r>
              <a:rPr lang="zh-CN" altLang="en-US" sz="1600" b="1" dirty="0">
                <a:solidFill>
                  <a:schemeClr val="bg1"/>
                </a:solidFill>
              </a:rPr>
              <a:t>和</a:t>
            </a:r>
            <a:r>
              <a:rPr lang="en-US" altLang="zh-CN" sz="1600" b="1" dirty="0">
                <a:solidFill>
                  <a:schemeClr val="bg1"/>
                </a:solidFill>
              </a:rPr>
              <a:t>P</a:t>
            </a:r>
          </a:p>
          <a:p>
            <a:pPr algn="ctr"/>
            <a:r>
              <a:rPr lang="zh-CN" altLang="en-US" sz="1600" b="1" dirty="0">
                <a:solidFill>
                  <a:schemeClr val="bg1"/>
                </a:solidFill>
              </a:rPr>
              <a:t>（可公开的数）</a:t>
            </a:r>
            <a:endParaRPr lang="en-US" altLang="zh-CN" sz="1600" b="1" dirty="0">
              <a:solidFill>
                <a:schemeClr val="bg1"/>
              </a:solidFill>
            </a:endParaRPr>
          </a:p>
          <a:p>
            <a:pPr algn="ctr"/>
            <a:endParaRPr lang="en-US" altLang="zh-CN" b="1" i="1" dirty="0">
              <a:solidFill>
                <a:schemeClr val="bg1"/>
              </a:solidFill>
            </a:endParaRPr>
          </a:p>
        </p:txBody>
      </p:sp>
      <p:sp>
        <p:nvSpPr>
          <p:cNvPr id="51" name="矩形 50">
            <a:extLst>
              <a:ext uri="{FF2B5EF4-FFF2-40B4-BE49-F238E27FC236}">
                <a16:creationId xmlns:a16="http://schemas.microsoft.com/office/drawing/2014/main" id="{29A9B38D-1307-4181-ACF3-A160443BBAB2}"/>
              </a:ext>
            </a:extLst>
          </p:cNvPr>
          <p:cNvSpPr/>
          <p:nvPr/>
        </p:nvSpPr>
        <p:spPr>
          <a:xfrm>
            <a:off x="840398" y="3436983"/>
            <a:ext cx="1971586" cy="338554"/>
          </a:xfrm>
          <a:prstGeom prst="rect">
            <a:avLst/>
          </a:prstGeom>
        </p:spPr>
        <p:txBody>
          <a:bodyPr wrap="square">
            <a:spAutoFit/>
          </a:bodyPr>
          <a:lstStyle/>
          <a:p>
            <a:r>
              <a:rPr lang="zh-CN" altLang="en-US" sz="1600" b="1" dirty="0"/>
              <a:t>（</a:t>
            </a:r>
            <a:r>
              <a:rPr lang="en-US" altLang="zh-CN" sz="1600" b="1" dirty="0"/>
              <a:t>Alice</a:t>
            </a:r>
            <a:r>
              <a:rPr lang="zh-CN" altLang="en-US" sz="1600" b="1" dirty="0"/>
              <a:t>的秘密数字）</a:t>
            </a:r>
            <a:endParaRPr lang="en-US" altLang="zh-CN" sz="1600" b="1" dirty="0"/>
          </a:p>
        </p:txBody>
      </p:sp>
      <p:sp>
        <p:nvSpPr>
          <p:cNvPr id="52" name="矩形 51">
            <a:extLst>
              <a:ext uri="{FF2B5EF4-FFF2-40B4-BE49-F238E27FC236}">
                <a16:creationId xmlns:a16="http://schemas.microsoft.com/office/drawing/2014/main" id="{F8AE67E0-9D79-4746-B709-74F080A67F3C}"/>
              </a:ext>
            </a:extLst>
          </p:cNvPr>
          <p:cNvSpPr/>
          <p:nvPr/>
        </p:nvSpPr>
        <p:spPr>
          <a:xfrm>
            <a:off x="1396495" y="5076767"/>
            <a:ext cx="1395534" cy="369332"/>
          </a:xfrm>
          <a:prstGeom prst="rect">
            <a:avLst/>
          </a:prstGeom>
        </p:spPr>
        <p:txBody>
          <a:bodyPr wrap="square">
            <a:spAutoFit/>
          </a:bodyPr>
          <a:lstStyle/>
          <a:p>
            <a:pPr algn="ctr"/>
            <a:r>
              <a:rPr lang="zh-CN" altLang="en-US" b="1" dirty="0">
                <a:solidFill>
                  <a:srgbClr val="0070C0"/>
                </a:solidFill>
              </a:rPr>
              <a:t>（共享密钥）</a:t>
            </a:r>
            <a:endParaRPr lang="en-US" altLang="zh-CN" b="1" dirty="0">
              <a:solidFill>
                <a:srgbClr val="0070C0"/>
              </a:solidFill>
            </a:endParaRPr>
          </a:p>
        </p:txBody>
      </p:sp>
      <p:sp>
        <p:nvSpPr>
          <p:cNvPr id="53" name="矩形 52">
            <a:extLst>
              <a:ext uri="{FF2B5EF4-FFF2-40B4-BE49-F238E27FC236}">
                <a16:creationId xmlns:a16="http://schemas.microsoft.com/office/drawing/2014/main" id="{DFA5EFDA-2B34-4DC0-898A-26C54849B277}"/>
              </a:ext>
            </a:extLst>
          </p:cNvPr>
          <p:cNvSpPr/>
          <p:nvPr/>
        </p:nvSpPr>
        <p:spPr>
          <a:xfrm>
            <a:off x="7802213" y="3396795"/>
            <a:ext cx="2258952" cy="369332"/>
          </a:xfrm>
          <a:prstGeom prst="rect">
            <a:avLst/>
          </a:prstGeom>
        </p:spPr>
        <p:txBody>
          <a:bodyPr wrap="none">
            <a:spAutoFit/>
          </a:bodyPr>
          <a:lstStyle/>
          <a:p>
            <a:pPr algn="ctr"/>
            <a:r>
              <a:rPr lang="zh-CN" altLang="en-US" dirty="0"/>
              <a:t>（</a:t>
            </a:r>
            <a:r>
              <a:rPr lang="en-US" altLang="zh-CN" b="1" dirty="0"/>
              <a:t>Bob</a:t>
            </a:r>
            <a:r>
              <a:rPr lang="zh-CN" altLang="en-US" b="1" dirty="0"/>
              <a:t>的秘密数字）</a:t>
            </a:r>
            <a:endParaRPr lang="en-US" altLang="zh-CN" b="1" dirty="0"/>
          </a:p>
        </p:txBody>
      </p:sp>
      <p:pic>
        <p:nvPicPr>
          <p:cNvPr id="54" name="Picture 174">
            <a:extLst>
              <a:ext uri="{FF2B5EF4-FFF2-40B4-BE49-F238E27FC236}">
                <a16:creationId xmlns:a16="http://schemas.microsoft.com/office/drawing/2014/main" id="{BF2EEA24-99A9-4332-A8EF-CDBD4C32C857}"/>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28513" y="1108073"/>
            <a:ext cx="761879" cy="112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75">
            <a:extLst>
              <a:ext uri="{FF2B5EF4-FFF2-40B4-BE49-F238E27FC236}">
                <a16:creationId xmlns:a16="http://schemas.microsoft.com/office/drawing/2014/main" id="{9FCAC868-641A-4B8C-98DA-6F98B6B75AEC}"/>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91718" y="1181974"/>
            <a:ext cx="824706" cy="115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6" name="Object 28">
            <a:extLst>
              <a:ext uri="{FF2B5EF4-FFF2-40B4-BE49-F238E27FC236}">
                <a16:creationId xmlns:a16="http://schemas.microsoft.com/office/drawing/2014/main" id="{016D743B-48E5-4D3C-B8D2-E98AC6342A5E}"/>
              </a:ext>
            </a:extLst>
          </p:cNvPr>
          <p:cNvGraphicFramePr>
            <a:graphicFrameLocks/>
          </p:cNvGraphicFramePr>
          <p:nvPr>
            <p:extLst>
              <p:ext uri="{D42A27DB-BD31-4B8C-83A1-F6EECF244321}">
                <p14:modId xmlns:p14="http://schemas.microsoft.com/office/powerpoint/2010/main" val="3197498536"/>
              </p:ext>
            </p:extLst>
          </p:nvPr>
        </p:nvGraphicFramePr>
        <p:xfrm>
          <a:off x="7928001" y="4704299"/>
          <a:ext cx="459387" cy="845241"/>
        </p:xfrm>
        <a:graphic>
          <a:graphicData uri="http://schemas.openxmlformats.org/presentationml/2006/ole">
            <mc:AlternateContent xmlns:mc="http://schemas.openxmlformats.org/markup-compatibility/2006">
              <mc:Choice xmlns:v="urn:schemas-microsoft-com:vml" Requires="v">
                <p:oleObj spid="_x0000_s130068" name="Clip" r:id="rId9" imgW="1333613" imgH="2600325" progId="MS_ClipArt_Gallery.2">
                  <p:embed/>
                </p:oleObj>
              </mc:Choice>
              <mc:Fallback>
                <p:oleObj name="Clip" r:id="rId9" imgW="1333613" imgH="2600325" progId="MS_ClipArt_Gallery.2">
                  <p:embed/>
                  <p:pic>
                    <p:nvPicPr>
                      <p:cNvPr id="118" name="Object 28">
                        <a:extLst>
                          <a:ext uri="{FF2B5EF4-FFF2-40B4-BE49-F238E27FC236}">
                            <a16:creationId xmlns:a16="http://schemas.microsoft.com/office/drawing/2014/main" id="{8EE29560-1C75-4754-946C-0359187E6C76}"/>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8001" y="4704299"/>
                        <a:ext cx="459387" cy="845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 name="Object 28">
            <a:extLst>
              <a:ext uri="{FF2B5EF4-FFF2-40B4-BE49-F238E27FC236}">
                <a16:creationId xmlns:a16="http://schemas.microsoft.com/office/drawing/2014/main" id="{1B2CF5C2-CCAC-481E-AF9D-5DEEEB370419}"/>
              </a:ext>
            </a:extLst>
          </p:cNvPr>
          <p:cNvGraphicFramePr>
            <a:graphicFrameLocks/>
          </p:cNvGraphicFramePr>
          <p:nvPr>
            <p:extLst>
              <p:ext uri="{D42A27DB-BD31-4B8C-83A1-F6EECF244321}">
                <p14:modId xmlns:p14="http://schemas.microsoft.com/office/powerpoint/2010/main" val="1343331279"/>
              </p:ext>
            </p:extLst>
          </p:nvPr>
        </p:nvGraphicFramePr>
        <p:xfrm>
          <a:off x="2535208" y="4725884"/>
          <a:ext cx="459387" cy="845241"/>
        </p:xfrm>
        <a:graphic>
          <a:graphicData uri="http://schemas.openxmlformats.org/presentationml/2006/ole">
            <mc:AlternateContent xmlns:mc="http://schemas.openxmlformats.org/markup-compatibility/2006">
              <mc:Choice xmlns:v="urn:schemas-microsoft-com:vml" Requires="v">
                <p:oleObj spid="_x0000_s130069" name="Clip" r:id="rId11" imgW="1333613" imgH="2600325" progId="MS_ClipArt_Gallery.2">
                  <p:embed/>
                </p:oleObj>
              </mc:Choice>
              <mc:Fallback>
                <p:oleObj name="Clip" r:id="rId11" imgW="1333613" imgH="2600325" progId="MS_ClipArt_Gallery.2">
                  <p:embed/>
                  <p:pic>
                    <p:nvPicPr>
                      <p:cNvPr id="120" name="Object 28">
                        <a:extLst>
                          <a:ext uri="{FF2B5EF4-FFF2-40B4-BE49-F238E27FC236}">
                            <a16:creationId xmlns:a16="http://schemas.microsoft.com/office/drawing/2014/main" id="{FBFD6663-D79E-4BA4-8668-4E2CDA3DB2B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5208" y="4725884"/>
                        <a:ext cx="459387" cy="845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 name="矩形 57">
            <a:extLst>
              <a:ext uri="{FF2B5EF4-FFF2-40B4-BE49-F238E27FC236}">
                <a16:creationId xmlns:a16="http://schemas.microsoft.com/office/drawing/2014/main" id="{3963A809-2B63-4365-B40C-98C58331081D}"/>
              </a:ext>
            </a:extLst>
          </p:cNvPr>
          <p:cNvSpPr/>
          <p:nvPr/>
        </p:nvSpPr>
        <p:spPr>
          <a:xfrm>
            <a:off x="8301102" y="5046528"/>
            <a:ext cx="1395534" cy="369332"/>
          </a:xfrm>
          <a:prstGeom prst="rect">
            <a:avLst/>
          </a:prstGeom>
        </p:spPr>
        <p:txBody>
          <a:bodyPr wrap="square">
            <a:spAutoFit/>
          </a:bodyPr>
          <a:lstStyle/>
          <a:p>
            <a:pPr algn="ctr"/>
            <a:r>
              <a:rPr lang="zh-CN" altLang="en-US" b="1" dirty="0">
                <a:solidFill>
                  <a:srgbClr val="0070C0"/>
                </a:solidFill>
              </a:rPr>
              <a:t>（共享密钥）</a:t>
            </a:r>
            <a:endParaRPr lang="en-US" altLang="zh-CN" b="1" dirty="0">
              <a:solidFill>
                <a:srgbClr val="0070C0"/>
              </a:solidFill>
            </a:endParaRPr>
          </a:p>
        </p:txBody>
      </p:sp>
      <p:cxnSp>
        <p:nvCxnSpPr>
          <p:cNvPr id="59" name="直接箭头连接符 58">
            <a:extLst>
              <a:ext uri="{FF2B5EF4-FFF2-40B4-BE49-F238E27FC236}">
                <a16:creationId xmlns:a16="http://schemas.microsoft.com/office/drawing/2014/main" id="{7E0E6E76-B894-4755-A635-AB1553652EC7}"/>
              </a:ext>
            </a:extLst>
          </p:cNvPr>
          <p:cNvCxnSpPr>
            <a:cxnSpLocks/>
            <a:endCxn id="32" idx="0"/>
          </p:cNvCxnSpPr>
          <p:nvPr/>
        </p:nvCxnSpPr>
        <p:spPr>
          <a:xfrm>
            <a:off x="3645546" y="3766127"/>
            <a:ext cx="8774" cy="350309"/>
          </a:xfrm>
          <a:prstGeom prst="straightConnector1">
            <a:avLst/>
          </a:prstGeom>
          <a:ln w="381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7D4ABA66-93BF-46D4-9789-08A8ED639B75}"/>
              </a:ext>
            </a:extLst>
          </p:cNvPr>
          <p:cNvCxnSpPr>
            <a:cxnSpLocks/>
          </p:cNvCxnSpPr>
          <p:nvPr/>
        </p:nvCxnSpPr>
        <p:spPr>
          <a:xfrm>
            <a:off x="7188679" y="3803752"/>
            <a:ext cx="8774" cy="350309"/>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956DBDBC-CE08-49BD-B9FB-336AB2C89411}"/>
              </a:ext>
            </a:extLst>
          </p:cNvPr>
          <p:cNvCxnSpPr>
            <a:cxnSpLocks/>
          </p:cNvCxnSpPr>
          <p:nvPr/>
        </p:nvCxnSpPr>
        <p:spPr>
          <a:xfrm flipV="1">
            <a:off x="7152586" y="3038062"/>
            <a:ext cx="1" cy="336171"/>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01446" y="54667"/>
            <a:ext cx="7772400" cy="838200"/>
          </a:xfrm>
        </p:spPr>
        <p:txBody>
          <a:bodyPr/>
          <a:lstStyle/>
          <a:p>
            <a:pPr eaLnBrk="1" hangingPunct="1"/>
            <a:r>
              <a:rPr lang="en-US" altLang="zh-CN" dirty="0">
                <a:ea typeface="宋体" panose="02010600030101010101" pitchFamily="2" charset="-122"/>
              </a:rPr>
              <a:t>Diffie-Hellman</a:t>
            </a:r>
          </a:p>
        </p:txBody>
      </p:sp>
      <p:sp>
        <p:nvSpPr>
          <p:cNvPr id="26627" name="Rectangle 3"/>
          <p:cNvSpPr>
            <a:spLocks noGrp="1" noChangeArrowheads="1"/>
          </p:cNvSpPr>
          <p:nvPr>
            <p:ph idx="1"/>
          </p:nvPr>
        </p:nvSpPr>
        <p:spPr>
          <a:xfrm>
            <a:off x="471949" y="1529556"/>
            <a:ext cx="8077200" cy="1066800"/>
          </a:xfrm>
        </p:spPr>
        <p:txBody>
          <a:bodyPr/>
          <a:lstStyle/>
          <a:p>
            <a:pPr eaLnBrk="1" hangingPunct="1"/>
            <a:r>
              <a:rPr lang="zh-CN" altLang="en-US" b="0" dirty="0">
                <a:solidFill>
                  <a:srgbClr val="C00000"/>
                </a:solidFill>
                <a:ea typeface="宋体" panose="02010600030101010101" pitchFamily="2" charset="-122"/>
              </a:rPr>
              <a:t>公开</a:t>
            </a:r>
            <a:r>
              <a:rPr lang="en-US" altLang="zh-CN" b="0" dirty="0">
                <a:solidFill>
                  <a:srgbClr val="C00000"/>
                </a:solidFill>
                <a:ea typeface="宋体" panose="02010600030101010101" pitchFamily="2" charset="-122"/>
              </a:rPr>
              <a:t>:</a:t>
            </a:r>
            <a:r>
              <a:rPr lang="en-US" altLang="zh-CN" dirty="0">
                <a:solidFill>
                  <a:srgbClr val="C00000"/>
                </a:solidFill>
                <a:ea typeface="宋体" panose="02010600030101010101" pitchFamily="2" charset="-122"/>
              </a:rPr>
              <a:t> </a:t>
            </a:r>
            <a:r>
              <a:rPr lang="en-US" altLang="zh-CN" dirty="0">
                <a:latin typeface="Times-Roman" charset="0"/>
                <a:ea typeface="宋体" panose="02010600030101010101" pitchFamily="2" charset="-122"/>
              </a:rPr>
              <a:t>g</a:t>
            </a:r>
            <a:r>
              <a:rPr lang="en-US" altLang="zh-CN" dirty="0">
                <a:ea typeface="宋体" panose="02010600030101010101" pitchFamily="2" charset="-122"/>
              </a:rPr>
              <a:t> </a:t>
            </a:r>
            <a:r>
              <a:rPr lang="zh-CN" altLang="en-US" dirty="0">
                <a:ea typeface="宋体" panose="02010600030101010101" pitchFamily="2" charset="-122"/>
              </a:rPr>
              <a:t>和 </a:t>
            </a:r>
            <a:r>
              <a:rPr lang="en-US" altLang="zh-CN" dirty="0">
                <a:ea typeface="宋体" panose="02010600030101010101" pitchFamily="2" charset="-122"/>
              </a:rPr>
              <a:t>n</a:t>
            </a:r>
          </a:p>
          <a:p>
            <a:pPr eaLnBrk="1" hangingPunct="1"/>
            <a:r>
              <a:rPr lang="zh-CN" altLang="en-US" b="0" dirty="0">
                <a:solidFill>
                  <a:srgbClr val="C00000"/>
                </a:solidFill>
                <a:ea typeface="宋体" panose="02010600030101010101" pitchFamily="2" charset="-122"/>
              </a:rPr>
              <a:t>秘密</a:t>
            </a:r>
            <a:r>
              <a:rPr lang="en-US" altLang="zh-CN" b="0" dirty="0">
                <a:solidFill>
                  <a:srgbClr val="C00000"/>
                </a:solidFill>
                <a:ea typeface="宋体" panose="02010600030101010101" pitchFamily="2" charset="-122"/>
              </a:rPr>
              <a:t>:</a:t>
            </a:r>
            <a:r>
              <a:rPr lang="en-US" altLang="zh-CN" dirty="0">
                <a:solidFill>
                  <a:srgbClr val="C00000"/>
                </a:solidFill>
                <a:ea typeface="宋体" panose="02010600030101010101" pitchFamily="2" charset="-122"/>
              </a:rPr>
              <a:t> </a:t>
            </a:r>
            <a:r>
              <a:rPr lang="en-US" altLang="zh-CN" dirty="0">
                <a:ea typeface="宋体" panose="02010600030101010101" pitchFamily="2" charset="-122"/>
              </a:rPr>
              <a:t>Alice</a:t>
            </a:r>
            <a:r>
              <a:rPr lang="zh-CN" altLang="en-US" dirty="0">
                <a:ea typeface="宋体" panose="02010600030101010101" pitchFamily="2" charset="-122"/>
              </a:rPr>
              <a:t>的指数 </a:t>
            </a:r>
            <a:r>
              <a:rPr lang="en-US" altLang="zh-CN" dirty="0">
                <a:latin typeface="Times-Roman" charset="0"/>
                <a:ea typeface="宋体" panose="02010600030101010101" pitchFamily="2" charset="-122"/>
              </a:rPr>
              <a:t>a</a:t>
            </a:r>
            <a:r>
              <a:rPr lang="en-US" altLang="zh-CN" dirty="0">
                <a:ea typeface="宋体" panose="02010600030101010101" pitchFamily="2" charset="-122"/>
              </a:rPr>
              <a:t>, Bob</a:t>
            </a:r>
            <a:r>
              <a:rPr lang="zh-CN" altLang="en-US" dirty="0">
                <a:ea typeface="宋体" panose="02010600030101010101" pitchFamily="2" charset="-122"/>
              </a:rPr>
              <a:t>的指数</a:t>
            </a:r>
            <a:r>
              <a:rPr lang="en-US" altLang="zh-CN" dirty="0">
                <a:latin typeface="Times-Roman" charset="0"/>
                <a:ea typeface="宋体" panose="02010600030101010101" pitchFamily="2" charset="-122"/>
              </a:rPr>
              <a:t>b</a:t>
            </a:r>
            <a:endParaRPr lang="en-US" altLang="zh-CN" sz="3200" dirty="0">
              <a:ea typeface="宋体" panose="02010600030101010101" pitchFamily="2" charset="-122"/>
            </a:endParaRPr>
          </a:p>
        </p:txBody>
      </p:sp>
      <p:sp>
        <p:nvSpPr>
          <p:cNvPr id="26628"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E3E2D23-53AC-498B-9E6D-6F6EB9692AE8}"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2024/4/8</a:t>
            </a:fld>
            <a:endParaRPr lang="en-US" altLang="zh-CN" sz="1000">
              <a:latin typeface="Arial" panose="020B0604020202020204" pitchFamily="34" charset="0"/>
              <a:ea typeface="宋体" panose="02010600030101010101" pitchFamily="2" charset="-122"/>
            </a:endParaRPr>
          </a:p>
        </p:txBody>
      </p:sp>
      <p:sp>
        <p:nvSpPr>
          <p:cNvPr id="2662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ECC82EB-E0C6-4A97-B71A-0BE90763C197}"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23</a:t>
            </a:fld>
            <a:endParaRPr lang="en-US" altLang="zh-CN" sz="1000" b="0">
              <a:latin typeface="Arial" panose="020B0604020202020204" pitchFamily="34" charset="0"/>
              <a:ea typeface="宋体" panose="02010600030101010101" pitchFamily="2" charset="-122"/>
            </a:endParaRPr>
          </a:p>
        </p:txBody>
      </p:sp>
      <p:sp>
        <p:nvSpPr>
          <p:cNvPr id="101380" name="Line 4"/>
          <p:cNvSpPr>
            <a:spLocks noChangeShapeType="1"/>
          </p:cNvSpPr>
          <p:nvPr/>
        </p:nvSpPr>
        <p:spPr bwMode="auto">
          <a:xfrm flipV="1">
            <a:off x="1767349" y="3348831"/>
            <a:ext cx="46482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1" name="Line 5"/>
          <p:cNvSpPr>
            <a:spLocks noChangeShapeType="1"/>
          </p:cNvSpPr>
          <p:nvPr/>
        </p:nvSpPr>
        <p:spPr bwMode="auto">
          <a:xfrm flipH="1">
            <a:off x="1691149" y="3891756"/>
            <a:ext cx="4648200" cy="14288"/>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2" name="Rectangle 6"/>
          <p:cNvSpPr>
            <a:spLocks noChangeArrowheads="1"/>
          </p:cNvSpPr>
          <p:nvPr/>
        </p:nvSpPr>
        <p:spPr bwMode="auto">
          <a:xfrm>
            <a:off x="586249" y="4239420"/>
            <a:ext cx="12682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en-US" altLang="zh-CN" sz="2400" b="0">
                <a:latin typeface="Comic Sans MS" panose="030F0702030302020204" pitchFamily="66" charset="0"/>
                <a:ea typeface="宋体" panose="02010600030101010101" pitchFamily="2" charset="-122"/>
              </a:rPr>
              <a:t>Alice, </a:t>
            </a:r>
            <a:r>
              <a:rPr lang="en-US" altLang="zh-CN" sz="2400" b="0">
                <a:latin typeface="Courier" charset="0"/>
                <a:ea typeface="宋体" panose="02010600030101010101" pitchFamily="2" charset="-122"/>
              </a:rPr>
              <a:t>a</a:t>
            </a:r>
            <a:endParaRPr lang="en-US" altLang="zh-CN" sz="2400" b="0">
              <a:latin typeface="Comic Sans MS" panose="030F0702030302020204" pitchFamily="66" charset="0"/>
              <a:ea typeface="宋体" panose="02010600030101010101" pitchFamily="2" charset="-122"/>
            </a:endParaRPr>
          </a:p>
        </p:txBody>
      </p:sp>
      <p:sp>
        <p:nvSpPr>
          <p:cNvPr id="26633" name="Rectangle 7"/>
          <p:cNvSpPr>
            <a:spLocks noChangeArrowheads="1"/>
          </p:cNvSpPr>
          <p:nvPr/>
        </p:nvSpPr>
        <p:spPr bwMode="auto">
          <a:xfrm>
            <a:off x="6567950" y="4239420"/>
            <a:ext cx="10839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en-US" altLang="zh-CN" sz="2400" b="0">
                <a:latin typeface="Comic Sans MS" panose="030F0702030302020204" pitchFamily="66" charset="0"/>
                <a:ea typeface="宋体" panose="02010600030101010101" pitchFamily="2" charset="-122"/>
              </a:rPr>
              <a:t>Bob, </a:t>
            </a:r>
            <a:r>
              <a:rPr lang="en-US" altLang="zh-CN" sz="2400" b="0">
                <a:latin typeface="Courier" charset="0"/>
                <a:ea typeface="宋体" panose="02010600030101010101" pitchFamily="2" charset="-122"/>
              </a:rPr>
              <a:t>b</a:t>
            </a:r>
            <a:endParaRPr lang="en-US" altLang="zh-CN" sz="2400" b="0">
              <a:latin typeface="Comic Sans MS" panose="030F0702030302020204" pitchFamily="66" charset="0"/>
              <a:ea typeface="宋体" panose="02010600030101010101" pitchFamily="2" charset="-122"/>
            </a:endParaRPr>
          </a:p>
        </p:txBody>
      </p:sp>
      <p:sp>
        <p:nvSpPr>
          <p:cNvPr id="101384" name="Rectangle 8"/>
          <p:cNvSpPr>
            <a:spLocks noChangeArrowheads="1"/>
          </p:cNvSpPr>
          <p:nvPr/>
        </p:nvSpPr>
        <p:spPr bwMode="auto">
          <a:xfrm>
            <a:off x="3188162" y="2851945"/>
            <a:ext cx="12843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en-US" altLang="zh-CN" sz="2400" b="0" dirty="0">
                <a:latin typeface="Times-Roman" charset="0"/>
                <a:ea typeface="宋体" panose="02010600030101010101" pitchFamily="2" charset="-122"/>
              </a:rPr>
              <a:t>g</a:t>
            </a:r>
            <a:r>
              <a:rPr lang="en-US" altLang="zh-CN" sz="2400" b="0" baseline="30000" dirty="0">
                <a:latin typeface="Times-Roman" charset="0"/>
                <a:ea typeface="宋体" panose="02010600030101010101" pitchFamily="2" charset="-122"/>
              </a:rPr>
              <a:t>a</a:t>
            </a:r>
            <a:r>
              <a:rPr lang="en-US" altLang="zh-CN" sz="2400" b="0" dirty="0">
                <a:latin typeface="Times-Roman" charset="0"/>
                <a:ea typeface="宋体" panose="02010600030101010101" pitchFamily="2" charset="-122"/>
              </a:rPr>
              <a:t> mod n</a:t>
            </a:r>
            <a:endParaRPr lang="en-US" altLang="zh-CN" sz="2400" b="0" dirty="0">
              <a:latin typeface="Comic Sans MS" panose="030F0702030302020204" pitchFamily="66" charset="0"/>
              <a:ea typeface="宋体" panose="02010600030101010101" pitchFamily="2" charset="-122"/>
            </a:endParaRPr>
          </a:p>
        </p:txBody>
      </p:sp>
      <p:sp>
        <p:nvSpPr>
          <p:cNvPr id="101385" name="Rectangle 9"/>
          <p:cNvSpPr>
            <a:spLocks noChangeArrowheads="1"/>
          </p:cNvSpPr>
          <p:nvPr/>
        </p:nvSpPr>
        <p:spPr bwMode="auto">
          <a:xfrm>
            <a:off x="3188163" y="3434557"/>
            <a:ext cx="12955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en-US" altLang="zh-CN" sz="2400" b="0">
                <a:latin typeface="Times-Roman" charset="0"/>
                <a:ea typeface="宋体" panose="02010600030101010101" pitchFamily="2" charset="-122"/>
              </a:rPr>
              <a:t>g</a:t>
            </a:r>
            <a:r>
              <a:rPr lang="en-US" altLang="zh-CN" sz="2400" b="0" baseline="30000">
                <a:latin typeface="Times-Roman" charset="0"/>
                <a:ea typeface="宋体" panose="02010600030101010101" pitchFamily="2" charset="-122"/>
              </a:rPr>
              <a:t>b</a:t>
            </a:r>
            <a:r>
              <a:rPr lang="en-US" altLang="zh-CN" sz="2400" b="0">
                <a:latin typeface="Times-Roman" charset="0"/>
                <a:ea typeface="宋体" panose="02010600030101010101" pitchFamily="2" charset="-122"/>
              </a:rPr>
              <a:t> mod n</a:t>
            </a:r>
            <a:endParaRPr lang="en-US" altLang="zh-CN" sz="2400" b="0">
              <a:latin typeface="Comic Sans MS" panose="030F0702030302020204" pitchFamily="66" charset="0"/>
              <a:ea typeface="宋体" panose="02010600030101010101" pitchFamily="2" charset="-122"/>
            </a:endParaRPr>
          </a:p>
        </p:txBody>
      </p:sp>
      <p:sp>
        <p:nvSpPr>
          <p:cNvPr id="101386" name="Rectangle 10"/>
          <p:cNvSpPr>
            <a:spLocks noChangeArrowheads="1"/>
          </p:cNvSpPr>
          <p:nvPr/>
        </p:nvSpPr>
        <p:spPr bwMode="auto">
          <a:xfrm>
            <a:off x="471949" y="4729956"/>
            <a:ext cx="8001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80000"/>
              </a:lnSpc>
              <a:buClr>
                <a:schemeClr val="accent2"/>
              </a:buClr>
              <a:buFont typeface="Wingdings" panose="05000000000000000000" pitchFamily="2" charset="2"/>
              <a:buChar char="u"/>
            </a:pPr>
            <a:r>
              <a:rPr lang="en-US" altLang="zh-CN" sz="2400" dirty="0">
                <a:ea typeface="宋体" panose="02010600030101010101" pitchFamily="2" charset="-122"/>
              </a:rPr>
              <a:t>Alice </a:t>
            </a:r>
            <a:r>
              <a:rPr lang="zh-CN" altLang="en-US" sz="2400" dirty="0">
                <a:ea typeface="宋体" panose="02010600030101010101" pitchFamily="2" charset="-122"/>
              </a:rPr>
              <a:t>计算 </a:t>
            </a:r>
            <a:r>
              <a:rPr lang="en-US" altLang="zh-CN" sz="2400" dirty="0">
                <a:latin typeface="Times-Roman" charset="0"/>
                <a:ea typeface="宋体" panose="02010600030101010101" pitchFamily="2" charset="-122"/>
              </a:rPr>
              <a:t>(</a:t>
            </a:r>
            <a:r>
              <a:rPr lang="en-US" altLang="zh-CN" sz="2400" dirty="0" err="1">
                <a:latin typeface="Times-Roman" charset="0"/>
                <a:ea typeface="宋体" panose="02010600030101010101" pitchFamily="2" charset="-122"/>
              </a:rPr>
              <a:t>g</a:t>
            </a:r>
            <a:r>
              <a:rPr lang="en-US" altLang="zh-CN" sz="2400" baseline="30000" dirty="0" err="1">
                <a:latin typeface="Times-Roman" charset="0"/>
                <a:ea typeface="宋体" panose="02010600030101010101" pitchFamily="2" charset="-122"/>
              </a:rPr>
              <a:t>b</a:t>
            </a:r>
            <a:r>
              <a:rPr lang="en-US" altLang="zh-CN" sz="2400" dirty="0">
                <a:latin typeface="Times-Roman" charset="0"/>
                <a:ea typeface="宋体" panose="02010600030101010101" pitchFamily="2" charset="-122"/>
              </a:rPr>
              <a:t>)</a:t>
            </a:r>
            <a:r>
              <a:rPr lang="en-US" altLang="zh-CN" sz="2400" baseline="30000" dirty="0">
                <a:latin typeface="Times-Roman" charset="0"/>
                <a:ea typeface="宋体" panose="02010600030101010101" pitchFamily="2" charset="-122"/>
              </a:rPr>
              <a:t>a</a:t>
            </a:r>
            <a:r>
              <a:rPr lang="en-US" altLang="zh-CN" sz="2400" dirty="0">
                <a:latin typeface="Times-Roman" charset="0"/>
                <a:ea typeface="宋体" panose="02010600030101010101" pitchFamily="2" charset="-122"/>
              </a:rPr>
              <a:t> = </a:t>
            </a:r>
            <a:r>
              <a:rPr lang="en-US" altLang="zh-CN" sz="2400" dirty="0" err="1">
                <a:latin typeface="Times-Roman" charset="0"/>
                <a:ea typeface="宋体" panose="02010600030101010101" pitchFamily="2" charset="-122"/>
              </a:rPr>
              <a:t>g</a:t>
            </a:r>
            <a:r>
              <a:rPr lang="en-US" altLang="zh-CN" sz="2400" baseline="30000" dirty="0" err="1">
                <a:latin typeface="Times-Roman" charset="0"/>
                <a:ea typeface="宋体" panose="02010600030101010101" pitchFamily="2" charset="-122"/>
              </a:rPr>
              <a:t>ba</a:t>
            </a:r>
            <a:r>
              <a:rPr lang="en-US" altLang="zh-CN" sz="2400" dirty="0">
                <a:ea typeface="宋体" panose="02010600030101010101" pitchFamily="2" charset="-122"/>
              </a:rPr>
              <a:t> </a:t>
            </a:r>
            <a:r>
              <a:rPr lang="en-US" altLang="zh-CN" sz="2400" dirty="0">
                <a:latin typeface="Times-Roman" charset="0"/>
                <a:ea typeface="宋体" panose="02010600030101010101" pitchFamily="2" charset="-122"/>
              </a:rPr>
              <a:t>= g</a:t>
            </a:r>
            <a:r>
              <a:rPr lang="en-US" altLang="zh-CN" sz="2400" baseline="30000" dirty="0">
                <a:latin typeface="Times-Roman" charset="0"/>
                <a:ea typeface="宋体" panose="02010600030101010101" pitchFamily="2" charset="-122"/>
              </a:rPr>
              <a:t>ab</a:t>
            </a:r>
            <a:r>
              <a:rPr lang="en-US" altLang="zh-CN" sz="2400" dirty="0">
                <a:latin typeface="Times-Roman" charset="0"/>
                <a:ea typeface="宋体" panose="02010600030101010101" pitchFamily="2" charset="-122"/>
              </a:rPr>
              <a:t> mod n</a:t>
            </a:r>
            <a:r>
              <a:rPr lang="en-US" altLang="zh-CN" sz="2400" dirty="0">
                <a:ea typeface="宋体" panose="02010600030101010101" pitchFamily="2" charset="-122"/>
              </a:rPr>
              <a:t> </a:t>
            </a:r>
          </a:p>
          <a:p>
            <a:pPr eaLnBrk="1" hangingPunct="1">
              <a:lnSpc>
                <a:spcPct val="80000"/>
              </a:lnSpc>
              <a:buClr>
                <a:schemeClr val="accent2"/>
              </a:buClr>
              <a:buFont typeface="Wingdings" panose="05000000000000000000" pitchFamily="2" charset="2"/>
              <a:buChar char="u"/>
            </a:pPr>
            <a:r>
              <a:rPr lang="en-US" altLang="zh-CN" sz="2400" dirty="0">
                <a:ea typeface="宋体" panose="02010600030101010101" pitchFamily="2" charset="-122"/>
              </a:rPr>
              <a:t>Bob </a:t>
            </a:r>
            <a:r>
              <a:rPr lang="zh-CN" altLang="en-US" sz="2400" dirty="0">
                <a:ea typeface="宋体" panose="02010600030101010101" pitchFamily="2" charset="-122"/>
              </a:rPr>
              <a:t>计算 </a:t>
            </a:r>
            <a:r>
              <a:rPr lang="en-US" altLang="zh-CN" sz="2400" dirty="0">
                <a:latin typeface="Times-Roman" charset="0"/>
                <a:ea typeface="宋体" panose="02010600030101010101" pitchFamily="2" charset="-122"/>
              </a:rPr>
              <a:t>(g</a:t>
            </a:r>
            <a:r>
              <a:rPr lang="en-US" altLang="zh-CN" sz="2400" baseline="30000" dirty="0">
                <a:latin typeface="Times-Roman" charset="0"/>
                <a:ea typeface="宋体" panose="02010600030101010101" pitchFamily="2" charset="-122"/>
              </a:rPr>
              <a:t>a</a:t>
            </a:r>
            <a:r>
              <a:rPr lang="en-US" altLang="zh-CN" sz="2400" dirty="0">
                <a:latin typeface="Times-Roman" charset="0"/>
                <a:ea typeface="宋体" panose="02010600030101010101" pitchFamily="2" charset="-122"/>
              </a:rPr>
              <a:t>)</a:t>
            </a:r>
            <a:r>
              <a:rPr lang="en-US" altLang="zh-CN" sz="2400" baseline="30000" dirty="0">
                <a:latin typeface="Times-Roman" charset="0"/>
                <a:ea typeface="宋体" panose="02010600030101010101" pitchFamily="2" charset="-122"/>
              </a:rPr>
              <a:t>b</a:t>
            </a:r>
            <a:r>
              <a:rPr lang="en-US" altLang="zh-CN" sz="2400" dirty="0">
                <a:latin typeface="Times-Roman" charset="0"/>
                <a:ea typeface="宋体" panose="02010600030101010101" pitchFamily="2" charset="-122"/>
              </a:rPr>
              <a:t> = g</a:t>
            </a:r>
            <a:r>
              <a:rPr lang="en-US" altLang="zh-CN" sz="2400" baseline="30000" dirty="0">
                <a:latin typeface="Times-Roman" charset="0"/>
                <a:ea typeface="宋体" panose="02010600030101010101" pitchFamily="2" charset="-122"/>
              </a:rPr>
              <a:t>ab</a:t>
            </a:r>
            <a:r>
              <a:rPr lang="en-US" altLang="zh-CN" sz="2400" dirty="0">
                <a:latin typeface="Times-Roman" charset="0"/>
                <a:ea typeface="宋体" panose="02010600030101010101" pitchFamily="2" charset="-122"/>
              </a:rPr>
              <a:t> mod n</a:t>
            </a:r>
          </a:p>
          <a:p>
            <a:pPr eaLnBrk="1" hangingPunct="1">
              <a:lnSpc>
                <a:spcPct val="80000"/>
              </a:lnSpc>
              <a:buClr>
                <a:schemeClr val="accent2"/>
              </a:buClr>
              <a:buFont typeface="Wingdings" panose="05000000000000000000" pitchFamily="2" charset="2"/>
              <a:buChar char="u"/>
            </a:pPr>
            <a:r>
              <a:rPr lang="zh-CN" altLang="en-US" sz="2400" dirty="0">
                <a:ea typeface="宋体" panose="02010600030101010101" pitchFamily="2" charset="-122"/>
              </a:rPr>
              <a:t>他们可以使用 </a:t>
            </a:r>
            <a:r>
              <a:rPr lang="en-US" altLang="zh-CN" sz="2400" dirty="0">
                <a:latin typeface="Times-Roman" charset="0"/>
                <a:ea typeface="宋体" panose="02010600030101010101" pitchFamily="2" charset="-122"/>
              </a:rPr>
              <a:t>K = g</a:t>
            </a:r>
            <a:r>
              <a:rPr lang="en-US" altLang="zh-CN" sz="2400" baseline="30000" dirty="0">
                <a:latin typeface="Times-Roman" charset="0"/>
                <a:ea typeface="宋体" panose="02010600030101010101" pitchFamily="2" charset="-122"/>
              </a:rPr>
              <a:t>ab</a:t>
            </a:r>
            <a:r>
              <a:rPr lang="en-US" altLang="zh-CN" sz="2400" dirty="0">
                <a:latin typeface="Times-Roman" charset="0"/>
                <a:ea typeface="宋体" panose="02010600030101010101" pitchFamily="2" charset="-122"/>
              </a:rPr>
              <a:t> mod n</a:t>
            </a:r>
            <a:r>
              <a:rPr lang="en-US" altLang="zh-CN" sz="2400" dirty="0">
                <a:ea typeface="宋体" panose="02010600030101010101" pitchFamily="2" charset="-122"/>
              </a:rPr>
              <a:t> </a:t>
            </a:r>
            <a:r>
              <a:rPr lang="zh-CN" altLang="en-US" sz="2400" dirty="0">
                <a:ea typeface="宋体" panose="02010600030101010101" pitchFamily="2" charset="-122"/>
              </a:rPr>
              <a:t>做为</a:t>
            </a:r>
            <a:r>
              <a:rPr lang="zh-CN" altLang="en-US" sz="2400" dirty="0">
                <a:solidFill>
                  <a:srgbClr val="C00000"/>
                </a:solidFill>
                <a:ea typeface="宋体" panose="02010600030101010101" pitchFamily="2" charset="-122"/>
              </a:rPr>
              <a:t>对称密钥 </a:t>
            </a:r>
          </a:p>
        </p:txBody>
      </p:sp>
      <p:pic>
        <p:nvPicPr>
          <p:cNvPr id="2663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99" y="2672557"/>
            <a:ext cx="946150"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7950" y="2596356"/>
            <a:ext cx="1076325"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a:extLst>
              <a:ext uri="{FF2B5EF4-FFF2-40B4-BE49-F238E27FC236}">
                <a16:creationId xmlns:a16="http://schemas.microsoft.com/office/drawing/2014/main" id="{0FD2A08C-7E90-4CC4-B588-F262DEB0D6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6808" y="667361"/>
            <a:ext cx="3871339" cy="552327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1380"/>
                                        </p:tgtEl>
                                        <p:attrNameLst>
                                          <p:attrName>style.visibility</p:attrName>
                                        </p:attrNameLst>
                                      </p:cBhvr>
                                      <p:to>
                                        <p:strVal val="visible"/>
                                      </p:to>
                                    </p:set>
                                    <p:anim calcmode="lin" valueType="num">
                                      <p:cBhvr additive="base">
                                        <p:cTn id="7" dur="500" fill="hold"/>
                                        <p:tgtEl>
                                          <p:spTgt spid="101380"/>
                                        </p:tgtEl>
                                        <p:attrNameLst>
                                          <p:attrName>ppt_x</p:attrName>
                                        </p:attrNameLst>
                                      </p:cBhvr>
                                      <p:tavLst>
                                        <p:tav tm="0">
                                          <p:val>
                                            <p:strVal val="0-#ppt_w/2"/>
                                          </p:val>
                                        </p:tav>
                                        <p:tav tm="100000">
                                          <p:val>
                                            <p:strVal val="#ppt_x"/>
                                          </p:val>
                                        </p:tav>
                                      </p:tavLst>
                                    </p:anim>
                                    <p:anim calcmode="lin" valueType="num">
                                      <p:cBhvr additive="base">
                                        <p:cTn id="8" dur="500" fill="hold"/>
                                        <p:tgtEl>
                                          <p:spTgt spid="10138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10138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0" presetClass="entr" presetSubtype="35698848" fill="hold" nodeType="clickEffect">
                                  <p:stCondLst>
                                    <p:cond delay="0"/>
                                  </p:stCondLst>
                                  <p:childTnLst>
                                    <p:set>
                                      <p:cBhvr>
                                        <p:cTn id="15" dur="1" fill="hold">
                                          <p:stCondLst>
                                            <p:cond delay="499"/>
                                          </p:stCondLst>
                                        </p:cTn>
                                        <p:tgtEl>
                                          <p:spTgt spid="101381"/>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0138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01386"/>
                                        </p:tgtEl>
                                        <p:attrNameLst>
                                          <p:attrName>style.visibility</p:attrName>
                                        </p:attrNameLst>
                                      </p:cBhvr>
                                      <p:to>
                                        <p:strVal val="visible"/>
                                      </p:to>
                                    </p:set>
                                    <p:animEffect transition="in" filter="wipe(up)">
                                      <p:cBhvr>
                                        <p:cTn id="23" dur="500"/>
                                        <p:tgtEl>
                                          <p:spTgt spid="101386"/>
                                        </p:tgtEl>
                                      </p:cBhvr>
                                    </p:animEffect>
                                  </p:childTnLst>
                                  <p:subTnLst>
                                    <p:audio>
                                      <p:cMediaNode>
                                        <p:cTn display="0" masterRel="sameClick">
                                          <p:stCondLst>
                                            <p:cond evt="begin" delay="0">
                                              <p:tn val="21"/>
                                            </p:cond>
                                          </p:stCondLst>
                                          <p:endCondLst>
                                            <p:cond evt="onStopAudio" delay="0">
                                              <p:tgtEl>
                                                <p:sldTgt/>
                                              </p:tgtEl>
                                            </p:cond>
                                          </p:endCondLst>
                                        </p:cTn>
                                        <p:tgtEl>
                                          <p:sndTgt r:embed="rId3" name="Click"/>
                                        </p:tgtEl>
                                      </p:cMediaNode>
                                    </p:audio>
                                  </p:sub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80">
                                          <p:stCondLst>
                                            <p:cond delay="0"/>
                                          </p:stCondLst>
                                        </p:cTn>
                                        <p:tgtEl>
                                          <p:spTgt spid="15"/>
                                        </p:tgtEl>
                                      </p:cBhvr>
                                    </p:animEffect>
                                    <p:anim calcmode="lin" valueType="num">
                                      <p:cBhvr>
                                        <p:cTn id="29"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4" dur="26">
                                          <p:stCondLst>
                                            <p:cond delay="650"/>
                                          </p:stCondLst>
                                        </p:cTn>
                                        <p:tgtEl>
                                          <p:spTgt spid="15"/>
                                        </p:tgtEl>
                                      </p:cBhvr>
                                      <p:to x="100000" y="60000"/>
                                    </p:animScale>
                                    <p:animScale>
                                      <p:cBhvr>
                                        <p:cTn id="35" dur="166" decel="50000">
                                          <p:stCondLst>
                                            <p:cond delay="676"/>
                                          </p:stCondLst>
                                        </p:cTn>
                                        <p:tgtEl>
                                          <p:spTgt spid="15"/>
                                        </p:tgtEl>
                                      </p:cBhvr>
                                      <p:to x="100000" y="100000"/>
                                    </p:animScale>
                                    <p:animScale>
                                      <p:cBhvr>
                                        <p:cTn id="36" dur="26">
                                          <p:stCondLst>
                                            <p:cond delay="1312"/>
                                          </p:stCondLst>
                                        </p:cTn>
                                        <p:tgtEl>
                                          <p:spTgt spid="15"/>
                                        </p:tgtEl>
                                      </p:cBhvr>
                                      <p:to x="100000" y="80000"/>
                                    </p:animScale>
                                    <p:animScale>
                                      <p:cBhvr>
                                        <p:cTn id="37" dur="166" decel="50000">
                                          <p:stCondLst>
                                            <p:cond delay="1338"/>
                                          </p:stCondLst>
                                        </p:cTn>
                                        <p:tgtEl>
                                          <p:spTgt spid="15"/>
                                        </p:tgtEl>
                                      </p:cBhvr>
                                      <p:to x="100000" y="100000"/>
                                    </p:animScale>
                                    <p:animScale>
                                      <p:cBhvr>
                                        <p:cTn id="38" dur="26">
                                          <p:stCondLst>
                                            <p:cond delay="1642"/>
                                          </p:stCondLst>
                                        </p:cTn>
                                        <p:tgtEl>
                                          <p:spTgt spid="15"/>
                                        </p:tgtEl>
                                      </p:cBhvr>
                                      <p:to x="100000" y="90000"/>
                                    </p:animScale>
                                    <p:animScale>
                                      <p:cBhvr>
                                        <p:cTn id="39" dur="166" decel="50000">
                                          <p:stCondLst>
                                            <p:cond delay="1668"/>
                                          </p:stCondLst>
                                        </p:cTn>
                                        <p:tgtEl>
                                          <p:spTgt spid="15"/>
                                        </p:tgtEl>
                                      </p:cBhvr>
                                      <p:to x="100000" y="100000"/>
                                    </p:animScale>
                                    <p:animScale>
                                      <p:cBhvr>
                                        <p:cTn id="40" dur="26">
                                          <p:stCondLst>
                                            <p:cond delay="1808"/>
                                          </p:stCondLst>
                                        </p:cTn>
                                        <p:tgtEl>
                                          <p:spTgt spid="15"/>
                                        </p:tgtEl>
                                      </p:cBhvr>
                                      <p:to x="100000" y="95000"/>
                                    </p:animScale>
                                    <p:animScale>
                                      <p:cBhvr>
                                        <p:cTn id="41"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4" grpId="0" autoUpdateAnimBg="0"/>
      <p:bldP spid="101385" grpId="0" autoUpdateAnimBg="0"/>
      <p:bldP spid="10138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2.1 </a:t>
            </a:r>
            <a:r>
              <a:rPr lang="zh-CN" altLang="en-US" dirty="0">
                <a:ea typeface="宋体" panose="02010600030101010101" pitchFamily="2" charset="-122"/>
              </a:rPr>
              <a:t>举例</a:t>
            </a:r>
          </a:p>
        </p:txBody>
      </p:sp>
      <p:sp>
        <p:nvSpPr>
          <p:cNvPr id="102403" name="Rectangle 3"/>
          <p:cNvSpPr>
            <a:spLocks noGrp="1" noChangeArrowheads="1"/>
          </p:cNvSpPr>
          <p:nvPr>
            <p:ph idx="1"/>
          </p:nvPr>
        </p:nvSpPr>
        <p:spPr>
          <a:xfrm>
            <a:off x="406400" y="1066800"/>
            <a:ext cx="11480800" cy="4724400"/>
          </a:xfrm>
        </p:spPr>
        <p:txBody>
          <a:bodyPr/>
          <a:lstStyle/>
          <a:p>
            <a:pPr eaLnBrk="1" hangingPunct="1"/>
            <a:r>
              <a:rPr lang="zh-CN" altLang="en-US" b="0" dirty="0"/>
              <a:t>密钥交换基于素数</a:t>
            </a:r>
            <a:r>
              <a:rPr lang="en-US" altLang="zh-CN" b="0" dirty="0"/>
              <a:t>q = 97</a:t>
            </a:r>
            <a:r>
              <a:rPr lang="zh-CN" altLang="en-US" b="0" dirty="0"/>
              <a:t>和</a:t>
            </a:r>
            <a:r>
              <a:rPr lang="en-US" altLang="zh-CN" b="0" dirty="0"/>
              <a:t>97</a:t>
            </a:r>
            <a:r>
              <a:rPr lang="zh-CN" altLang="en-US" b="0" dirty="0"/>
              <a:t>的一个</a:t>
            </a:r>
            <a:r>
              <a:rPr lang="zh-CN" altLang="en-US" b="0" dirty="0">
                <a:solidFill>
                  <a:srgbClr val="0070C0"/>
                </a:solidFill>
              </a:rPr>
              <a:t>原根</a:t>
            </a:r>
            <a:r>
              <a:rPr lang="en-US" altLang="zh-CN" b="0" dirty="0"/>
              <a:t>a = 5</a:t>
            </a:r>
            <a:r>
              <a:rPr lang="zh-CN" altLang="en-US" b="0" dirty="0"/>
              <a:t>。</a:t>
            </a:r>
            <a:r>
              <a:rPr lang="en-US" altLang="zh-CN" b="0" dirty="0"/>
              <a:t>Alice</a:t>
            </a:r>
            <a:r>
              <a:rPr lang="zh-CN" altLang="en-US" b="0" dirty="0"/>
              <a:t>和</a:t>
            </a:r>
            <a:r>
              <a:rPr lang="en-US" altLang="zh-CN" b="0" dirty="0"/>
              <a:t>Bob</a:t>
            </a:r>
            <a:r>
              <a:rPr lang="zh-CN" altLang="en-US" b="0" dirty="0"/>
              <a:t>分别选择私有密钥</a:t>
            </a:r>
            <a:r>
              <a:rPr lang="en-US" altLang="zh-CN" b="0" dirty="0"/>
              <a:t>a = 36</a:t>
            </a:r>
            <a:r>
              <a:rPr lang="zh-CN" altLang="en-US" b="0" dirty="0"/>
              <a:t>和</a:t>
            </a:r>
            <a:r>
              <a:rPr lang="en-US" altLang="zh-CN" b="0" dirty="0"/>
              <a:t>b = 58</a:t>
            </a:r>
            <a:r>
              <a:rPr lang="zh-CN" altLang="en-US" b="0" dirty="0"/>
              <a:t>。</a:t>
            </a:r>
            <a:endParaRPr lang="en-US" altLang="zh-CN" b="0" dirty="0"/>
          </a:p>
          <a:p>
            <a:pPr eaLnBrk="1" hangingPunct="1"/>
            <a:r>
              <a:rPr lang="zh-CN" altLang="en-US" b="0" dirty="0"/>
              <a:t>每人计算其公开密钥</a:t>
            </a:r>
            <a:r>
              <a:rPr lang="en-US" altLang="zh-CN" dirty="0">
                <a:ea typeface="宋体" panose="02010600030101010101" pitchFamily="2" charset="-122"/>
              </a:rPr>
              <a:t>Alice</a:t>
            </a:r>
            <a:r>
              <a:rPr lang="zh-CN" altLang="en-US" dirty="0">
                <a:ea typeface="宋体" panose="02010600030101010101" pitchFamily="2" charset="-122"/>
              </a:rPr>
              <a:t>选择自己的私有密钥 </a:t>
            </a:r>
            <a:r>
              <a:rPr lang="en-US" altLang="zh-CN" dirty="0">
                <a:ea typeface="宋体" panose="02010600030101010101" pitchFamily="2" charset="-122"/>
              </a:rPr>
              <a:t>a=36,</a:t>
            </a:r>
            <a:r>
              <a:rPr lang="zh-CN" altLang="en-US" dirty="0">
                <a:ea typeface="宋体" panose="02010600030101010101" pitchFamily="2" charset="-122"/>
              </a:rPr>
              <a:t>则她的公钥是</a:t>
            </a:r>
          </a:p>
          <a:p>
            <a:pPr eaLnBrk="1" hangingPunct="1">
              <a:buFont typeface="Wingdings" panose="05000000000000000000" pitchFamily="2" charset="2"/>
              <a:buNone/>
            </a:pPr>
            <a:r>
              <a:rPr lang="zh-CN" altLang="en-US" dirty="0">
                <a:ea typeface="宋体" panose="02010600030101010101" pitchFamily="2" charset="-122"/>
              </a:rPr>
              <a:t>          </a:t>
            </a:r>
            <a:r>
              <a:rPr lang="en-US" altLang="zh-CN" dirty="0">
                <a:ea typeface="宋体" panose="02010600030101010101" pitchFamily="2" charset="-122"/>
              </a:rPr>
              <a:t>X</a:t>
            </a:r>
            <a:r>
              <a:rPr lang="zh-CN" altLang="en-US" dirty="0">
                <a:ea typeface="宋体" panose="02010600030101010101" pitchFamily="2" charset="-122"/>
              </a:rPr>
              <a:t>＝</a:t>
            </a:r>
            <a:r>
              <a:rPr lang="en-US" altLang="zh-CN" dirty="0">
                <a:ea typeface="宋体" panose="02010600030101010101" pitchFamily="2" charset="-122"/>
              </a:rPr>
              <a:t>5</a:t>
            </a:r>
            <a:r>
              <a:rPr lang="en-US" altLang="zh-CN" baseline="30000" dirty="0">
                <a:ea typeface="宋体" panose="02010600030101010101" pitchFamily="2" charset="-122"/>
              </a:rPr>
              <a:t>36</a:t>
            </a:r>
            <a:r>
              <a:rPr lang="en-US" altLang="zh-CN" dirty="0">
                <a:ea typeface="宋体" panose="02010600030101010101" pitchFamily="2" charset="-122"/>
              </a:rPr>
              <a:t> mod 97 </a:t>
            </a:r>
            <a:r>
              <a:rPr lang="zh-CN" altLang="en-US" dirty="0">
                <a:ea typeface="宋体" panose="02010600030101010101" pitchFamily="2" charset="-122"/>
              </a:rPr>
              <a:t>＝ </a:t>
            </a:r>
            <a:r>
              <a:rPr lang="en-US" altLang="zh-CN" dirty="0">
                <a:ea typeface="宋体" panose="02010600030101010101" pitchFamily="2" charset="-122"/>
              </a:rPr>
              <a:t>50</a:t>
            </a:r>
          </a:p>
          <a:p>
            <a:pPr eaLnBrk="1" hangingPunct="1"/>
            <a:r>
              <a:rPr lang="en-US" altLang="zh-CN" dirty="0">
                <a:ea typeface="宋体" panose="02010600030101010101" pitchFamily="2" charset="-122"/>
              </a:rPr>
              <a:t>Bob</a:t>
            </a:r>
            <a:r>
              <a:rPr lang="zh-CN" altLang="en-US" dirty="0">
                <a:ea typeface="宋体" panose="02010600030101010101" pitchFamily="2" charset="-122"/>
              </a:rPr>
              <a:t>选择自己的私有密钥 </a:t>
            </a:r>
            <a:r>
              <a:rPr lang="en-US" altLang="zh-CN" dirty="0">
                <a:ea typeface="宋体" panose="02010600030101010101" pitchFamily="2" charset="-122"/>
              </a:rPr>
              <a:t>b=58,</a:t>
            </a:r>
            <a:r>
              <a:rPr lang="zh-CN" altLang="en-US" dirty="0">
                <a:ea typeface="宋体" panose="02010600030101010101" pitchFamily="2" charset="-122"/>
              </a:rPr>
              <a:t>则他的公钥是</a:t>
            </a:r>
          </a:p>
          <a:p>
            <a:pPr eaLnBrk="1" hangingPunct="1">
              <a:buFont typeface="Wingdings" panose="05000000000000000000" pitchFamily="2" charset="2"/>
              <a:buNone/>
            </a:pPr>
            <a:r>
              <a:rPr lang="zh-CN" altLang="en-US" dirty="0">
                <a:ea typeface="宋体" panose="02010600030101010101" pitchFamily="2" charset="-122"/>
              </a:rPr>
              <a:t>          </a:t>
            </a:r>
            <a:r>
              <a:rPr lang="en-US" altLang="zh-CN" dirty="0">
                <a:ea typeface="宋体" panose="02010600030101010101" pitchFamily="2" charset="-122"/>
              </a:rPr>
              <a:t>Y</a:t>
            </a:r>
            <a:r>
              <a:rPr lang="zh-CN" altLang="en-US" dirty="0">
                <a:ea typeface="宋体" panose="02010600030101010101" pitchFamily="2" charset="-122"/>
              </a:rPr>
              <a:t>＝</a:t>
            </a:r>
            <a:r>
              <a:rPr lang="en-US" altLang="zh-CN" dirty="0">
                <a:ea typeface="宋体" panose="02010600030101010101" pitchFamily="2" charset="-122"/>
              </a:rPr>
              <a:t>5</a:t>
            </a:r>
            <a:r>
              <a:rPr lang="en-US" altLang="zh-CN" baseline="30000" dirty="0">
                <a:ea typeface="宋体" panose="02010600030101010101" pitchFamily="2" charset="-122"/>
              </a:rPr>
              <a:t>58</a:t>
            </a:r>
            <a:r>
              <a:rPr lang="en-US" altLang="zh-CN" dirty="0">
                <a:ea typeface="宋体" panose="02010600030101010101" pitchFamily="2" charset="-122"/>
              </a:rPr>
              <a:t> mod 97 = 44</a:t>
            </a:r>
          </a:p>
          <a:p>
            <a:pPr eaLnBrk="1" hangingPunct="1"/>
            <a:r>
              <a:rPr lang="zh-CN" altLang="en-US" dirty="0">
                <a:ea typeface="宋体" panose="02010600030101010101" pitchFamily="2" charset="-122"/>
              </a:rPr>
              <a:t>用户</a:t>
            </a:r>
            <a:r>
              <a:rPr lang="en-US" altLang="zh-CN" dirty="0">
                <a:ea typeface="宋体" panose="02010600030101010101" pitchFamily="2" charset="-122"/>
              </a:rPr>
              <a:t>Alice</a:t>
            </a:r>
            <a:r>
              <a:rPr lang="zh-CN" altLang="en-US" dirty="0">
                <a:ea typeface="宋体" panose="02010600030101010101" pitchFamily="2" charset="-122"/>
              </a:rPr>
              <a:t>和</a:t>
            </a:r>
            <a:r>
              <a:rPr lang="en-US" altLang="zh-CN" dirty="0">
                <a:ea typeface="宋体" panose="02010600030101010101" pitchFamily="2" charset="-122"/>
              </a:rPr>
              <a:t>Bob</a:t>
            </a:r>
            <a:r>
              <a:rPr lang="zh-CN" altLang="en-US" dirty="0">
                <a:ea typeface="宋体" panose="02010600030101010101" pitchFamily="2" charset="-122"/>
              </a:rPr>
              <a:t>互换公钥后，都可以计算出</a:t>
            </a:r>
          </a:p>
          <a:p>
            <a:pPr eaLnBrk="1" hangingPunct="1">
              <a:buFont typeface="Wingdings" panose="05000000000000000000" pitchFamily="2" charset="2"/>
              <a:buNone/>
            </a:pPr>
            <a:r>
              <a:rPr lang="zh-CN" altLang="en-US" dirty="0">
                <a:ea typeface="宋体" panose="02010600030101010101" pitchFamily="2" charset="-122"/>
              </a:rPr>
              <a:t>         </a:t>
            </a:r>
            <a:r>
              <a:rPr lang="en-US" altLang="zh-CN" dirty="0">
                <a:ea typeface="宋体" panose="02010600030101010101" pitchFamily="2" charset="-122"/>
              </a:rPr>
              <a:t>k = </a:t>
            </a:r>
            <a:r>
              <a:rPr lang="en-US" altLang="zh-CN" dirty="0" err="1">
                <a:ea typeface="宋体" panose="02010600030101010101" pitchFamily="2" charset="-122"/>
              </a:rPr>
              <a:t>Y</a:t>
            </a:r>
            <a:r>
              <a:rPr lang="en-US" altLang="zh-CN" baseline="30000" dirty="0" err="1">
                <a:ea typeface="宋体" panose="02010600030101010101" pitchFamily="2" charset="-122"/>
              </a:rPr>
              <a:t>a</a:t>
            </a:r>
            <a:r>
              <a:rPr lang="en-US" altLang="zh-CN" dirty="0">
                <a:ea typeface="宋体" panose="02010600030101010101" pitchFamily="2" charset="-122"/>
              </a:rPr>
              <a:t> mod 97 = 44</a:t>
            </a:r>
            <a:r>
              <a:rPr lang="en-US" altLang="zh-CN" baseline="30000" dirty="0">
                <a:ea typeface="宋体" panose="02010600030101010101" pitchFamily="2" charset="-122"/>
              </a:rPr>
              <a:t>36</a:t>
            </a:r>
            <a:r>
              <a:rPr lang="en-US" altLang="zh-CN" dirty="0">
                <a:ea typeface="宋体" panose="02010600030101010101" pitchFamily="2" charset="-122"/>
              </a:rPr>
              <a:t> mod 97 = </a:t>
            </a:r>
            <a:r>
              <a:rPr lang="en-US" altLang="zh-CN" dirty="0">
                <a:solidFill>
                  <a:srgbClr val="C00000"/>
                </a:solidFill>
                <a:ea typeface="宋体" panose="02010600030101010101" pitchFamily="2" charset="-122"/>
              </a:rPr>
              <a:t>75</a:t>
            </a:r>
          </a:p>
          <a:p>
            <a:pPr eaLnBrk="1" hangingPunct="1">
              <a:buFont typeface="Wingdings" panose="05000000000000000000" pitchFamily="2" charset="2"/>
              <a:buNone/>
            </a:pPr>
            <a:r>
              <a:rPr lang="en-US" altLang="zh-CN" dirty="0">
                <a:ea typeface="宋体" panose="02010600030101010101" pitchFamily="2" charset="-122"/>
              </a:rPr>
              <a:t>         k = </a:t>
            </a:r>
            <a:r>
              <a:rPr lang="en-US" altLang="zh-CN" dirty="0" err="1">
                <a:ea typeface="宋体" panose="02010600030101010101" pitchFamily="2" charset="-122"/>
              </a:rPr>
              <a:t>X</a:t>
            </a:r>
            <a:r>
              <a:rPr lang="en-US" altLang="zh-CN" baseline="30000" dirty="0" err="1">
                <a:ea typeface="宋体" panose="02010600030101010101" pitchFamily="2" charset="-122"/>
              </a:rPr>
              <a:t>b</a:t>
            </a:r>
            <a:r>
              <a:rPr lang="en-US" altLang="zh-CN" dirty="0">
                <a:ea typeface="宋体" panose="02010600030101010101" pitchFamily="2" charset="-122"/>
              </a:rPr>
              <a:t> mod 97 = 50</a:t>
            </a:r>
            <a:r>
              <a:rPr lang="en-US" altLang="zh-CN" baseline="30000" dirty="0">
                <a:ea typeface="宋体" panose="02010600030101010101" pitchFamily="2" charset="-122"/>
              </a:rPr>
              <a:t>58</a:t>
            </a:r>
            <a:r>
              <a:rPr lang="en-US" altLang="zh-CN" dirty="0">
                <a:ea typeface="宋体" panose="02010600030101010101" pitchFamily="2" charset="-122"/>
              </a:rPr>
              <a:t> mod 97 = </a:t>
            </a:r>
            <a:r>
              <a:rPr lang="en-US" altLang="zh-CN" dirty="0">
                <a:solidFill>
                  <a:srgbClr val="C00000"/>
                </a:solidFill>
                <a:ea typeface="宋体" panose="02010600030101010101" pitchFamily="2" charset="-122"/>
              </a:rPr>
              <a:t>75</a:t>
            </a:r>
            <a:r>
              <a:rPr lang="en-US" altLang="zh-CN" dirty="0">
                <a:ea typeface="宋体" panose="02010600030101010101" pitchFamily="2" charset="-122"/>
              </a:rPr>
              <a:t> </a:t>
            </a:r>
          </a:p>
          <a:p>
            <a:pPr eaLnBrk="1" hangingPunct="1"/>
            <a:endParaRPr lang="en-US" altLang="zh-CN" dirty="0">
              <a:ea typeface="宋体" panose="02010600030101010101" pitchFamily="2" charset="-122"/>
            </a:endParaRPr>
          </a:p>
        </p:txBody>
      </p:sp>
      <p:sp>
        <p:nvSpPr>
          <p:cNvPr id="27652"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2584046-BD50-4090-B4F4-09B433229B7B}"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2024/4/8</a:t>
            </a:fld>
            <a:endParaRPr lang="en-US" altLang="zh-CN" sz="1000">
              <a:latin typeface="Arial" panose="020B0604020202020204" pitchFamily="34" charset="0"/>
              <a:ea typeface="宋体" panose="02010600030101010101" pitchFamily="2" charset="-122"/>
            </a:endParaRPr>
          </a:p>
        </p:txBody>
      </p:sp>
      <p:sp>
        <p:nvSpPr>
          <p:cNvPr id="2765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011393BB-2ECA-4C6B-96BD-4D0811FCE2B8}"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24</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2403">
                                            <p:txEl>
                                              <p:pRg st="2" end="2"/>
                                            </p:txEl>
                                          </p:spTgt>
                                        </p:tgtEl>
                                        <p:attrNameLst>
                                          <p:attrName>style.visibility</p:attrName>
                                        </p:attrNameLst>
                                      </p:cBhvr>
                                      <p:to>
                                        <p:strVal val="visible"/>
                                      </p:to>
                                    </p:set>
                                    <p:animEffect transition="in" filter="box(in)">
                                      <p:cBhvr>
                                        <p:cTn id="7" dur="500"/>
                                        <p:tgtEl>
                                          <p:spTgt spid="10240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02403">
                                            <p:txEl>
                                              <p:pRg st="3" end="3"/>
                                            </p:txEl>
                                          </p:spTgt>
                                        </p:tgtEl>
                                        <p:attrNameLst>
                                          <p:attrName>style.visibility</p:attrName>
                                        </p:attrNameLst>
                                      </p:cBhvr>
                                      <p:to>
                                        <p:strVal val="visible"/>
                                      </p:to>
                                    </p:set>
                                    <p:animEffect transition="in" filter="box(in)">
                                      <p:cBhvr>
                                        <p:cTn id="12" dur="500"/>
                                        <p:tgtEl>
                                          <p:spTgt spid="10240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02403">
                                            <p:txEl>
                                              <p:pRg st="4" end="4"/>
                                            </p:txEl>
                                          </p:spTgt>
                                        </p:tgtEl>
                                        <p:attrNameLst>
                                          <p:attrName>style.visibility</p:attrName>
                                        </p:attrNameLst>
                                      </p:cBhvr>
                                      <p:to>
                                        <p:strVal val="visible"/>
                                      </p:to>
                                    </p:set>
                                    <p:animEffect transition="in" filter="box(in)">
                                      <p:cBhvr>
                                        <p:cTn id="17" dur="500"/>
                                        <p:tgtEl>
                                          <p:spTgt spid="10240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02403">
                                            <p:txEl>
                                              <p:pRg st="5" end="5"/>
                                            </p:txEl>
                                          </p:spTgt>
                                        </p:tgtEl>
                                        <p:attrNameLst>
                                          <p:attrName>style.visibility</p:attrName>
                                        </p:attrNameLst>
                                      </p:cBhvr>
                                      <p:to>
                                        <p:strVal val="visible"/>
                                      </p:to>
                                    </p:set>
                                    <p:animEffect transition="in" filter="box(in)">
                                      <p:cBhvr>
                                        <p:cTn id="22" dur="500"/>
                                        <p:tgtEl>
                                          <p:spTgt spid="10240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02403">
                                            <p:txEl>
                                              <p:pRg st="6" end="6"/>
                                            </p:txEl>
                                          </p:spTgt>
                                        </p:tgtEl>
                                        <p:attrNameLst>
                                          <p:attrName>style.visibility</p:attrName>
                                        </p:attrNameLst>
                                      </p:cBhvr>
                                      <p:to>
                                        <p:strVal val="visible"/>
                                      </p:to>
                                    </p:set>
                                    <p:animEffect transition="in" filter="box(in)">
                                      <p:cBhvr>
                                        <p:cTn id="27" dur="500"/>
                                        <p:tgtEl>
                                          <p:spTgt spid="10240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02403">
                                            <p:txEl>
                                              <p:pRg st="7" end="7"/>
                                            </p:txEl>
                                          </p:spTgt>
                                        </p:tgtEl>
                                        <p:attrNameLst>
                                          <p:attrName>style.visibility</p:attrName>
                                        </p:attrNameLst>
                                      </p:cBhvr>
                                      <p:to>
                                        <p:strVal val="visible"/>
                                      </p:to>
                                    </p:set>
                                    <p:animEffect transition="in" filter="box(in)">
                                      <p:cBhvr>
                                        <p:cTn id="32" dur="500"/>
                                        <p:tgtEl>
                                          <p:spTgt spid="1024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28600" y="152400"/>
            <a:ext cx="9652000" cy="563562"/>
          </a:xfrm>
        </p:spPr>
        <p:txBody>
          <a:bodyPr/>
          <a:lstStyle/>
          <a:p>
            <a:pPr eaLnBrk="1" hangingPunct="1"/>
            <a:r>
              <a:rPr lang="en-US" altLang="zh-CN" sz="3600" dirty="0">
                <a:solidFill>
                  <a:srgbClr val="080808"/>
                </a:solidFill>
                <a:latin typeface="Arial" panose="020B0604020202020204" pitchFamily="34" charset="0"/>
                <a:ea typeface="宋体" panose="02010600030101010101" pitchFamily="2" charset="-122"/>
              </a:rPr>
              <a:t>Diffie-Hellman</a:t>
            </a:r>
            <a:r>
              <a:rPr lang="zh-CN" altLang="en-US" sz="3600" dirty="0">
                <a:solidFill>
                  <a:srgbClr val="080808"/>
                </a:solidFill>
                <a:latin typeface="Arial" panose="020B0604020202020204" pitchFamily="34" charset="0"/>
                <a:ea typeface="宋体" panose="02010600030101010101" pitchFamily="2" charset="-122"/>
              </a:rPr>
              <a:t>密钥交换</a:t>
            </a:r>
            <a:endParaRPr lang="zh-CN" altLang="en-US" dirty="0">
              <a:ea typeface="宋体" panose="02010600030101010101" pitchFamily="2" charset="-122"/>
            </a:endParaRPr>
          </a:p>
        </p:txBody>
      </p:sp>
      <p:sp>
        <p:nvSpPr>
          <p:cNvPr id="28675"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06408152-850E-4B56-AD03-711412BCD0B5}"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2024/4/8</a:t>
            </a:fld>
            <a:endParaRPr lang="en-US" altLang="zh-CN" sz="1000">
              <a:latin typeface="Arial" panose="020B0604020202020204" pitchFamily="34" charset="0"/>
              <a:ea typeface="宋体" panose="02010600030101010101" pitchFamily="2" charset="-122"/>
            </a:endParaRPr>
          </a:p>
        </p:txBody>
      </p:sp>
      <p:sp>
        <p:nvSpPr>
          <p:cNvPr id="28676"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C3DB7DD-D5CD-4FF1-BA06-80C8ACA7F3E6}"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25</a:t>
            </a:fld>
            <a:endParaRPr lang="en-US" altLang="zh-CN" sz="1000" b="0">
              <a:latin typeface="Arial" panose="020B060402020202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B3CBA3A2-5471-47BA-813B-226894A23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81809"/>
            <a:ext cx="10515600" cy="5094382"/>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B5FB7-9B44-4CD1-B6D1-FF1F791004E4}"/>
              </a:ext>
            </a:extLst>
          </p:cNvPr>
          <p:cNvSpPr>
            <a:spLocks noGrp="1"/>
          </p:cNvSpPr>
          <p:nvPr>
            <p:ph type="title"/>
          </p:nvPr>
        </p:nvSpPr>
        <p:spPr>
          <a:xfrm>
            <a:off x="403942" y="256535"/>
            <a:ext cx="9652000" cy="563562"/>
          </a:xfrm>
        </p:spPr>
        <p:txBody>
          <a:bodyPr/>
          <a:lstStyle/>
          <a:p>
            <a:r>
              <a:rPr lang="en-US" altLang="zh-CN" dirty="0"/>
              <a:t>Diffie-Hellman</a:t>
            </a:r>
            <a:r>
              <a:rPr lang="zh-CN" altLang="en-US" dirty="0"/>
              <a:t>算法</a:t>
            </a:r>
          </a:p>
        </p:txBody>
      </p:sp>
      <p:sp>
        <p:nvSpPr>
          <p:cNvPr id="3" name="内容占位符 2">
            <a:extLst>
              <a:ext uri="{FF2B5EF4-FFF2-40B4-BE49-F238E27FC236}">
                <a16:creationId xmlns:a16="http://schemas.microsoft.com/office/drawing/2014/main" id="{F2FEF766-6B53-4170-8630-A1DDCE12C882}"/>
              </a:ext>
            </a:extLst>
          </p:cNvPr>
          <p:cNvSpPr>
            <a:spLocks noGrp="1"/>
          </p:cNvSpPr>
          <p:nvPr>
            <p:ph idx="1"/>
          </p:nvPr>
        </p:nvSpPr>
        <p:spPr>
          <a:xfrm>
            <a:off x="403942" y="1042654"/>
            <a:ext cx="11559458" cy="5358146"/>
          </a:xfrm>
        </p:spPr>
        <p:txBody>
          <a:bodyPr/>
          <a:lstStyle/>
          <a:p>
            <a:r>
              <a:rPr lang="zh-CN" altLang="en-US" b="0" dirty="0">
                <a:solidFill>
                  <a:srgbClr val="0070C0"/>
                </a:solidFill>
              </a:rPr>
              <a:t>优点：</a:t>
            </a:r>
          </a:p>
          <a:p>
            <a:pPr lvl="1"/>
            <a:r>
              <a:rPr lang="zh-CN" altLang="en-US" sz="2600" b="0" dirty="0">
                <a:latin typeface="宋体" panose="02010600030101010101" pitchFamily="2" charset="-122"/>
                <a:ea typeface="宋体" panose="02010600030101010101" pitchFamily="2" charset="-122"/>
              </a:rPr>
              <a:t>仅当需要时才生成密钥，减小了将密钥存储很长一段时间而致使遭受攻击的机会</a:t>
            </a:r>
          </a:p>
          <a:p>
            <a:pPr lvl="1"/>
            <a:r>
              <a:rPr lang="zh-CN" altLang="en-US" sz="2600" b="0" dirty="0">
                <a:latin typeface="宋体" panose="02010600030101010101" pitchFamily="2" charset="-122"/>
                <a:ea typeface="宋体" panose="02010600030101010101" pitchFamily="2" charset="-122"/>
              </a:rPr>
              <a:t>除对全局参数的约定外，密钥交换不需要事先存在的基础结构。</a:t>
            </a:r>
          </a:p>
          <a:p>
            <a:r>
              <a:rPr lang="zh-CN" altLang="en-US" b="0" dirty="0">
                <a:solidFill>
                  <a:srgbClr val="FF0000"/>
                </a:solidFill>
              </a:rPr>
              <a:t>不足</a:t>
            </a:r>
            <a:r>
              <a:rPr lang="zh-CN" altLang="en-US" b="0" dirty="0"/>
              <a:t>：</a:t>
            </a:r>
          </a:p>
          <a:p>
            <a:pPr lvl="1">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rPr>
              <a:t>没有提供双方身份的任何信息。</a:t>
            </a:r>
          </a:p>
          <a:p>
            <a:pPr lvl="1">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rPr>
              <a:t>它是计算密集性的，因此容易遭受阻塞性攻击，即对手请求大量的密钥。受攻击者花费了相对多的计算资源来求解无用的幂系数而不是在做真正的工作</a:t>
            </a:r>
          </a:p>
          <a:p>
            <a:pPr lvl="1">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rPr>
              <a:t>没办法防止重演攻击</a:t>
            </a:r>
          </a:p>
          <a:p>
            <a:pPr lvl="1">
              <a:buFont typeface="Wingdings" panose="05000000000000000000" pitchFamily="2" charset="2"/>
              <a:buChar char="Ø"/>
            </a:pPr>
            <a:r>
              <a:rPr lang="zh-CN" altLang="en-US" sz="2400" b="0" dirty="0">
                <a:latin typeface="宋体" panose="02010600030101010101" pitchFamily="2" charset="-122"/>
                <a:ea typeface="宋体" panose="02010600030101010101" pitchFamily="2" charset="-122"/>
              </a:rPr>
              <a:t>容易遭受中间人的攻击。第三方</a:t>
            </a:r>
            <a:r>
              <a:rPr lang="en-US" altLang="zh-CN" sz="2400" b="0" dirty="0">
                <a:latin typeface="宋体" panose="02010600030101010101" pitchFamily="2" charset="-122"/>
                <a:ea typeface="宋体" panose="02010600030101010101" pitchFamily="2" charset="-122"/>
              </a:rPr>
              <a:t>C</a:t>
            </a:r>
            <a:r>
              <a:rPr lang="zh-CN" altLang="en-US" sz="2400" b="0" dirty="0">
                <a:latin typeface="宋体" panose="02010600030101010101" pitchFamily="2" charset="-122"/>
                <a:ea typeface="宋体" panose="02010600030101010101" pitchFamily="2" charset="-122"/>
              </a:rPr>
              <a:t>在和</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通信时扮演</a:t>
            </a:r>
            <a:r>
              <a:rPr lang="en-US" altLang="zh-CN" sz="2400" b="0" dirty="0">
                <a:latin typeface="宋体" panose="02010600030101010101" pitchFamily="2" charset="-122"/>
                <a:ea typeface="宋体" panose="02010600030101010101" pitchFamily="2" charset="-122"/>
              </a:rPr>
              <a:t>B</a:t>
            </a:r>
            <a:r>
              <a:rPr lang="zh-CN" altLang="en-US" sz="2400" b="0" dirty="0">
                <a:latin typeface="宋体" panose="02010600030101010101" pitchFamily="2" charset="-122"/>
                <a:ea typeface="宋体" panose="02010600030101010101" pitchFamily="2" charset="-122"/>
              </a:rPr>
              <a:t>；和</a:t>
            </a:r>
            <a:r>
              <a:rPr lang="en-US" altLang="zh-CN" sz="2400" b="0" dirty="0">
                <a:latin typeface="宋体" panose="02010600030101010101" pitchFamily="2" charset="-122"/>
                <a:ea typeface="宋体" panose="02010600030101010101" pitchFamily="2" charset="-122"/>
              </a:rPr>
              <a:t>B</a:t>
            </a:r>
            <a:r>
              <a:rPr lang="zh-CN" altLang="en-US" sz="2400" b="0" dirty="0">
                <a:latin typeface="宋体" panose="02010600030101010101" pitchFamily="2" charset="-122"/>
                <a:ea typeface="宋体" panose="02010600030101010101" pitchFamily="2" charset="-122"/>
              </a:rPr>
              <a:t>通信时扮演</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a:t>
            </a:r>
            <a:r>
              <a:rPr lang="en-US" altLang="zh-CN" sz="2400" b="0" dirty="0">
                <a:latin typeface="宋体" panose="02010600030101010101" pitchFamily="2" charset="-122"/>
                <a:ea typeface="宋体" panose="02010600030101010101" pitchFamily="2" charset="-122"/>
              </a:rPr>
              <a:t>A</a:t>
            </a:r>
            <a:r>
              <a:rPr lang="zh-CN" altLang="en-US" sz="2400" b="0" dirty="0">
                <a:latin typeface="宋体" panose="02010600030101010101" pitchFamily="2" charset="-122"/>
                <a:ea typeface="宋体" panose="02010600030101010101" pitchFamily="2" charset="-122"/>
              </a:rPr>
              <a:t>和</a:t>
            </a:r>
            <a:r>
              <a:rPr lang="en-US" altLang="zh-CN" sz="2400" b="0" dirty="0">
                <a:latin typeface="宋体" panose="02010600030101010101" pitchFamily="2" charset="-122"/>
                <a:ea typeface="宋体" panose="02010600030101010101" pitchFamily="2" charset="-122"/>
              </a:rPr>
              <a:t>B</a:t>
            </a:r>
            <a:r>
              <a:rPr lang="zh-CN" altLang="en-US" sz="2400" b="0" dirty="0">
                <a:latin typeface="宋体" panose="02010600030101010101" pitchFamily="2" charset="-122"/>
                <a:ea typeface="宋体" panose="02010600030101010101" pitchFamily="2" charset="-122"/>
              </a:rPr>
              <a:t>都与</a:t>
            </a:r>
            <a:r>
              <a:rPr lang="en-US" altLang="zh-CN" sz="2400" b="0" dirty="0">
                <a:latin typeface="宋体" panose="02010600030101010101" pitchFamily="2" charset="-122"/>
                <a:ea typeface="宋体" panose="02010600030101010101" pitchFamily="2" charset="-122"/>
              </a:rPr>
              <a:t>C</a:t>
            </a:r>
            <a:r>
              <a:rPr lang="zh-CN" altLang="en-US" sz="2400" b="0" dirty="0">
                <a:latin typeface="宋体" panose="02010600030101010101" pitchFamily="2" charset="-122"/>
                <a:ea typeface="宋体" panose="02010600030101010101" pitchFamily="2" charset="-122"/>
              </a:rPr>
              <a:t>协商了一个密钥，然后</a:t>
            </a:r>
            <a:r>
              <a:rPr lang="en-US" altLang="zh-CN" sz="2400" b="0" dirty="0">
                <a:latin typeface="宋体" panose="02010600030101010101" pitchFamily="2" charset="-122"/>
                <a:ea typeface="宋体" panose="02010600030101010101" pitchFamily="2" charset="-122"/>
              </a:rPr>
              <a:t>C</a:t>
            </a:r>
            <a:r>
              <a:rPr lang="zh-CN" altLang="en-US" sz="2400" b="0" dirty="0">
                <a:latin typeface="宋体" panose="02010600030101010101" pitchFamily="2" charset="-122"/>
                <a:ea typeface="宋体" panose="02010600030101010101" pitchFamily="2" charset="-122"/>
              </a:rPr>
              <a:t>就可以监听和传递</a:t>
            </a:r>
            <a:r>
              <a:rPr lang="zh-CN" altLang="en-US" sz="2400" dirty="0">
                <a:latin typeface="宋体" panose="02010600030101010101" pitchFamily="2" charset="-122"/>
                <a:ea typeface="宋体" panose="02010600030101010101" pitchFamily="2" charset="-122"/>
              </a:rPr>
              <a:t>通信量。</a:t>
            </a:r>
          </a:p>
        </p:txBody>
      </p:sp>
      <p:sp>
        <p:nvSpPr>
          <p:cNvPr id="4" name="日期占位符 3">
            <a:extLst>
              <a:ext uri="{FF2B5EF4-FFF2-40B4-BE49-F238E27FC236}">
                <a16:creationId xmlns:a16="http://schemas.microsoft.com/office/drawing/2014/main" id="{A3EBB52E-DD76-4947-999A-81F776C64153}"/>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C261D815-D847-4213-BDED-44B067260451}"/>
              </a:ext>
            </a:extLst>
          </p:cNvPr>
          <p:cNvSpPr>
            <a:spLocks noGrp="1"/>
          </p:cNvSpPr>
          <p:nvPr>
            <p:ph type="sldNum" sz="quarter" idx="11"/>
          </p:nvPr>
        </p:nvSpPr>
        <p:spPr/>
        <p:txBody>
          <a:bodyPr/>
          <a:lstStyle/>
          <a:p>
            <a:fld id="{6D29F655-9AA2-4BC9-AAF1-1C184E14E187}" type="slidenum">
              <a:rPr lang="en-US" altLang="zh-CN" smtClean="0"/>
              <a:pPr/>
              <a:t>26</a:t>
            </a:fld>
            <a:endParaRPr lang="en-US" altLang="zh-CN"/>
          </a:p>
        </p:txBody>
      </p:sp>
    </p:spTree>
    <p:extLst>
      <p:ext uri="{BB962C8B-B14F-4D97-AF65-F5344CB8AC3E}">
        <p14:creationId xmlns:p14="http://schemas.microsoft.com/office/powerpoint/2010/main" val="4209595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65EF0-8021-49D1-9A4B-3F81D4E8517C}"/>
              </a:ext>
            </a:extLst>
          </p:cNvPr>
          <p:cNvSpPr>
            <a:spLocks noGrp="1"/>
          </p:cNvSpPr>
          <p:nvPr>
            <p:ph type="title"/>
          </p:nvPr>
        </p:nvSpPr>
        <p:spPr>
          <a:xfrm>
            <a:off x="152400" y="112868"/>
            <a:ext cx="9652000" cy="563562"/>
          </a:xfrm>
        </p:spPr>
        <p:txBody>
          <a:bodyPr/>
          <a:lstStyle/>
          <a:p>
            <a:r>
              <a:rPr lang="en-US" altLang="zh-CN" sz="2800" dirty="0"/>
              <a:t>Diffie-Hellman</a:t>
            </a:r>
            <a:r>
              <a:rPr lang="zh-CN" altLang="en-US" sz="2800" b="0" dirty="0">
                <a:latin typeface="宋体" panose="02010600030101010101" pitchFamily="2" charset="-122"/>
                <a:ea typeface="宋体" panose="02010600030101010101" pitchFamily="2" charset="-122"/>
              </a:rPr>
              <a:t>中间人的攻击</a:t>
            </a:r>
            <a:endParaRPr lang="zh-CN" altLang="en-US" sz="2800" dirty="0"/>
          </a:p>
        </p:txBody>
      </p:sp>
      <p:sp>
        <p:nvSpPr>
          <p:cNvPr id="3" name="内容占位符 2">
            <a:extLst>
              <a:ext uri="{FF2B5EF4-FFF2-40B4-BE49-F238E27FC236}">
                <a16:creationId xmlns:a16="http://schemas.microsoft.com/office/drawing/2014/main" id="{BA7CA095-0E14-42F9-9B45-6CD7C11997FF}"/>
              </a:ext>
            </a:extLst>
          </p:cNvPr>
          <p:cNvSpPr>
            <a:spLocks noGrp="1"/>
          </p:cNvSpPr>
          <p:nvPr>
            <p:ph idx="1"/>
          </p:nvPr>
        </p:nvSpPr>
        <p:spPr>
          <a:xfrm>
            <a:off x="406400" y="4427688"/>
            <a:ext cx="1803400" cy="1896912"/>
          </a:xfrm>
        </p:spPr>
        <p:txBody>
          <a:bodyPr/>
          <a:lstStyle/>
          <a:p>
            <a:endParaRPr lang="zh-CN" altLang="en-US" dirty="0"/>
          </a:p>
        </p:txBody>
      </p:sp>
      <p:sp>
        <p:nvSpPr>
          <p:cNvPr id="4" name="日期占位符 3">
            <a:extLst>
              <a:ext uri="{FF2B5EF4-FFF2-40B4-BE49-F238E27FC236}">
                <a16:creationId xmlns:a16="http://schemas.microsoft.com/office/drawing/2014/main" id="{DB0F2D4A-3BD9-4E9B-BFAE-590035AFD355}"/>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99CD6316-8732-45FA-B607-CC64A177BA1C}"/>
              </a:ext>
            </a:extLst>
          </p:cNvPr>
          <p:cNvSpPr>
            <a:spLocks noGrp="1"/>
          </p:cNvSpPr>
          <p:nvPr>
            <p:ph type="sldNum" sz="quarter" idx="11"/>
          </p:nvPr>
        </p:nvSpPr>
        <p:spPr/>
        <p:txBody>
          <a:bodyPr/>
          <a:lstStyle/>
          <a:p>
            <a:fld id="{6D29F655-9AA2-4BC9-AAF1-1C184E14E187}" type="slidenum">
              <a:rPr lang="en-US" altLang="zh-CN" smtClean="0"/>
              <a:pPr/>
              <a:t>27</a:t>
            </a:fld>
            <a:endParaRPr lang="en-US" altLang="zh-CN"/>
          </a:p>
        </p:txBody>
      </p:sp>
      <p:sp>
        <p:nvSpPr>
          <p:cNvPr id="6" name="矩形 5">
            <a:extLst>
              <a:ext uri="{FF2B5EF4-FFF2-40B4-BE49-F238E27FC236}">
                <a16:creationId xmlns:a16="http://schemas.microsoft.com/office/drawing/2014/main" id="{D4B21017-0D58-48A2-9786-113174C383EA}"/>
              </a:ext>
            </a:extLst>
          </p:cNvPr>
          <p:cNvSpPr/>
          <p:nvPr/>
        </p:nvSpPr>
        <p:spPr>
          <a:xfrm>
            <a:off x="6013571" y="540852"/>
            <a:ext cx="3134881" cy="5854037"/>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DFC9C06-328A-4319-88D7-28E04F0151EA}"/>
              </a:ext>
            </a:extLst>
          </p:cNvPr>
          <p:cNvSpPr/>
          <p:nvPr/>
        </p:nvSpPr>
        <p:spPr>
          <a:xfrm>
            <a:off x="3020440" y="1646737"/>
            <a:ext cx="2566219" cy="53094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选取随机指数 </a:t>
            </a:r>
            <a:r>
              <a:rPr lang="en-US" altLang="zh-CN" b="1" dirty="0">
                <a:solidFill>
                  <a:schemeClr val="bg1"/>
                </a:solidFill>
              </a:rPr>
              <a:t>a</a:t>
            </a:r>
            <a:endParaRPr lang="zh-CN" altLang="en-US" b="1" dirty="0">
              <a:solidFill>
                <a:schemeClr val="bg1"/>
              </a:solidFill>
            </a:endParaRPr>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33ED436D-7EA9-4D8A-BECC-A973FE149C98}"/>
                  </a:ext>
                </a:extLst>
              </p:cNvPr>
              <p:cNvSpPr/>
              <p:nvPr/>
            </p:nvSpPr>
            <p:spPr>
              <a:xfrm>
                <a:off x="3020438" y="2589902"/>
                <a:ext cx="2566219" cy="53094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设</a:t>
                </a:r>
                <a:r>
                  <a:rPr lang="en-US" altLang="zh-CN" dirty="0">
                    <a:solidFill>
                      <a:schemeClr val="bg1"/>
                    </a:solidFill>
                  </a:rPr>
                  <a:t>A=</a:t>
                </a:r>
                <a14:m>
                  <m:oMath xmlns:m="http://schemas.openxmlformats.org/officeDocument/2006/math">
                    <m:sSup>
                      <m:sSupPr>
                        <m:ctrlPr>
                          <a:rPr lang="en-US" altLang="zh-CN" dirty="0">
                            <a:solidFill>
                              <a:schemeClr val="bg1"/>
                            </a:solidFill>
                          </a:rPr>
                        </m:ctrlPr>
                      </m:sSupPr>
                      <m:e>
                        <m:r>
                          <a:rPr lang="en-US" altLang="zh-CN" dirty="0">
                            <a:solidFill>
                              <a:schemeClr val="bg1"/>
                            </a:solidFill>
                          </a:rPr>
                          <m:t>𝑔</m:t>
                        </m:r>
                      </m:e>
                      <m:sup>
                        <m:r>
                          <a:rPr lang="en-US" altLang="zh-CN" dirty="0">
                            <a:solidFill>
                              <a:schemeClr val="bg1"/>
                            </a:solidFill>
                          </a:rPr>
                          <m:t>𝑎</m:t>
                        </m:r>
                      </m:sup>
                    </m:sSup>
                  </m:oMath>
                </a14:m>
                <a:endParaRPr lang="zh-CN" altLang="en-US" dirty="0">
                  <a:solidFill>
                    <a:schemeClr val="bg1"/>
                  </a:solidFill>
                </a:endParaRPr>
              </a:p>
            </p:txBody>
          </p:sp>
        </mc:Choice>
        <mc:Fallback>
          <p:sp>
            <p:nvSpPr>
              <p:cNvPr id="8" name="矩形 7">
                <a:extLst>
                  <a:ext uri="{FF2B5EF4-FFF2-40B4-BE49-F238E27FC236}">
                    <a16:creationId xmlns:a16="http://schemas.microsoft.com/office/drawing/2014/main" id="{33ED436D-7EA9-4D8A-BECC-A973FE149C98}"/>
                  </a:ext>
                </a:extLst>
              </p:cNvPr>
              <p:cNvSpPr>
                <a:spLocks noRot="1" noChangeAspect="1" noMove="1" noResize="1" noEditPoints="1" noAdjustHandles="1" noChangeArrowheads="1" noChangeShapeType="1" noTextEdit="1"/>
              </p:cNvSpPr>
              <p:nvPr/>
            </p:nvSpPr>
            <p:spPr>
              <a:xfrm>
                <a:off x="3020438" y="2589902"/>
                <a:ext cx="2566219" cy="530942"/>
              </a:xfrm>
              <a:prstGeom prst="rect">
                <a:avLst/>
              </a:prstGeom>
              <a:blipFill>
                <a:blip r:embed="rId2"/>
                <a:stretch>
                  <a:fillRect/>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EBEBAC35-6FB2-4ECF-9638-150AFDFB7160}"/>
              </a:ext>
            </a:extLst>
          </p:cNvPr>
          <p:cNvSpPr/>
          <p:nvPr/>
        </p:nvSpPr>
        <p:spPr>
          <a:xfrm>
            <a:off x="2828746" y="5486424"/>
            <a:ext cx="3031525" cy="53094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计算</a:t>
            </a:r>
            <a:r>
              <a:rPr lang="en-US" altLang="zh-CN" b="1" dirty="0">
                <a:solidFill>
                  <a:srgbClr val="FFFF00"/>
                </a:solidFill>
                <a:latin typeface="Arial" panose="020B0604020202020204" pitchFamily="34" charset="0"/>
                <a:cs typeface="Arial" panose="020B0604020202020204" pitchFamily="34" charset="0"/>
              </a:rPr>
              <a:t>Dª=(</a:t>
            </a:r>
            <a:r>
              <a:rPr lang="en-US" altLang="zh-CN" b="1" dirty="0" err="1">
                <a:solidFill>
                  <a:srgbClr val="FFFF00"/>
                </a:solidFill>
                <a:latin typeface="Arial" panose="020B0604020202020204" pitchFamily="34" charset="0"/>
                <a:cs typeface="Arial" panose="020B0604020202020204" pitchFamily="34" charset="0"/>
              </a:rPr>
              <a:t>g</a:t>
            </a:r>
            <a:r>
              <a:rPr lang="en-US" altLang="zh-CN" b="1" baseline="30000" dirty="0" err="1">
                <a:solidFill>
                  <a:srgbClr val="FFFF00"/>
                </a:solidFill>
                <a:latin typeface="Arial" panose="020B0604020202020204" pitchFamily="34" charset="0"/>
                <a:cs typeface="Arial" panose="020B0604020202020204" pitchFamily="34" charset="0"/>
              </a:rPr>
              <a:t>d</a:t>
            </a:r>
            <a:r>
              <a:rPr lang="en-US" altLang="zh-CN" b="1" dirty="0">
                <a:solidFill>
                  <a:srgbClr val="FFFF00"/>
                </a:solidFill>
                <a:latin typeface="Arial" panose="020B0604020202020204" pitchFamily="34" charset="0"/>
                <a:cs typeface="Arial" panose="020B0604020202020204" pitchFamily="34" charset="0"/>
              </a:rPr>
              <a:t>)</a:t>
            </a:r>
            <a:r>
              <a:rPr lang="en-US" altLang="zh-CN" b="1" baseline="30000" dirty="0">
                <a:solidFill>
                  <a:srgbClr val="FFFF00"/>
                </a:solidFill>
                <a:latin typeface="Arial" panose="020B0604020202020204" pitchFamily="34" charset="0"/>
                <a:cs typeface="Arial" panose="020B0604020202020204" pitchFamily="34" charset="0"/>
              </a:rPr>
              <a:t>a</a:t>
            </a:r>
            <a:r>
              <a:rPr lang="en-US" altLang="zh-CN" b="1" dirty="0">
                <a:solidFill>
                  <a:srgbClr val="FFFF00"/>
                </a:solidFill>
                <a:latin typeface="Arial" panose="020B0604020202020204" pitchFamily="34" charset="0"/>
                <a:cs typeface="Arial" panose="020B0604020202020204" pitchFamily="34" charset="0"/>
              </a:rPr>
              <a:t>= </a:t>
            </a:r>
            <a:r>
              <a:rPr lang="en-US" altLang="zh-CN" b="1" dirty="0" err="1">
                <a:solidFill>
                  <a:srgbClr val="FFFF00"/>
                </a:solidFill>
                <a:latin typeface="Arial" panose="020B0604020202020204" pitchFamily="34" charset="0"/>
                <a:cs typeface="Arial" panose="020B0604020202020204" pitchFamily="34" charset="0"/>
              </a:rPr>
              <a:t>g</a:t>
            </a:r>
            <a:r>
              <a:rPr lang="en-US" altLang="zh-CN" b="1" baseline="30000" dirty="0" err="1">
                <a:solidFill>
                  <a:srgbClr val="FFFF00"/>
                </a:solidFill>
                <a:latin typeface="Arial" panose="020B0604020202020204" pitchFamily="34" charset="0"/>
                <a:cs typeface="Arial" panose="020B0604020202020204" pitchFamily="34" charset="0"/>
              </a:rPr>
              <a:t>da</a:t>
            </a:r>
            <a:r>
              <a:rPr lang="en-US" altLang="zh-CN" b="1" dirty="0">
                <a:solidFill>
                  <a:srgbClr val="FFFF00"/>
                </a:solidFill>
                <a:latin typeface="Arial" panose="020B0604020202020204" pitchFamily="34" charset="0"/>
                <a:cs typeface="Arial" panose="020B0604020202020204" pitchFamily="34" charset="0"/>
              </a:rPr>
              <a:t> = g</a:t>
            </a:r>
            <a:r>
              <a:rPr lang="en-US" altLang="zh-CN" b="1" baseline="30000" dirty="0">
                <a:solidFill>
                  <a:srgbClr val="FFFF00"/>
                </a:solidFill>
                <a:latin typeface="Arial" panose="020B0604020202020204" pitchFamily="34" charset="0"/>
                <a:cs typeface="Arial" panose="020B0604020202020204" pitchFamily="34" charset="0"/>
              </a:rPr>
              <a:t>ad</a:t>
            </a:r>
            <a:endParaRPr lang="zh-CN" altLang="en-US" b="1" baseline="30000" dirty="0">
              <a:solidFill>
                <a:srgbClr val="FFFF00"/>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BB66164F-BD94-4A57-99FF-B57491269762}"/>
              </a:ext>
            </a:extLst>
          </p:cNvPr>
          <p:cNvSpPr/>
          <p:nvPr/>
        </p:nvSpPr>
        <p:spPr>
          <a:xfrm>
            <a:off x="6248399" y="2595415"/>
            <a:ext cx="2566219" cy="530942"/>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丢弃</a:t>
            </a:r>
            <a:r>
              <a:rPr lang="en-US" altLang="zh-CN" b="1" dirty="0">
                <a:solidFill>
                  <a:srgbClr val="FF0000"/>
                </a:solidFill>
              </a:rPr>
              <a:t>A</a:t>
            </a:r>
            <a:endParaRPr lang="zh-CN" altLang="en-US" b="1" dirty="0">
              <a:solidFill>
                <a:srgbClr val="FF0000"/>
              </a:solidFill>
            </a:endParaRPr>
          </a:p>
        </p:txBody>
      </p:sp>
      <p:sp>
        <p:nvSpPr>
          <p:cNvPr id="11" name="矩形 10">
            <a:extLst>
              <a:ext uri="{FF2B5EF4-FFF2-40B4-BE49-F238E27FC236}">
                <a16:creationId xmlns:a16="http://schemas.microsoft.com/office/drawing/2014/main" id="{AD11098E-F66C-44B7-B76B-3FA8B1488E97}"/>
              </a:ext>
            </a:extLst>
          </p:cNvPr>
          <p:cNvSpPr/>
          <p:nvPr/>
        </p:nvSpPr>
        <p:spPr>
          <a:xfrm>
            <a:off x="6248400" y="3535054"/>
            <a:ext cx="2566219" cy="63193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选取随机指数</a:t>
            </a:r>
            <a:r>
              <a:rPr lang="en-US" altLang="zh-CN" dirty="0">
                <a:solidFill>
                  <a:schemeClr val="bg1"/>
                </a:solidFill>
              </a:rPr>
              <a:t>c</a:t>
            </a:r>
            <a:r>
              <a:rPr lang="zh-CN" altLang="en-US" dirty="0">
                <a:solidFill>
                  <a:schemeClr val="bg1"/>
                </a:solidFill>
              </a:rPr>
              <a:t>向</a:t>
            </a:r>
            <a:r>
              <a:rPr lang="en-US" altLang="zh-CN" dirty="0">
                <a:solidFill>
                  <a:schemeClr val="bg1"/>
                </a:solidFill>
              </a:rPr>
              <a:t>Bob</a:t>
            </a:r>
            <a:r>
              <a:rPr lang="zh-CN" altLang="en-US" dirty="0">
                <a:solidFill>
                  <a:schemeClr val="bg1"/>
                </a:solidFill>
              </a:rPr>
              <a:t>发送</a:t>
            </a:r>
            <a:r>
              <a:rPr lang="en-US" altLang="zh-CN" b="1" dirty="0">
                <a:solidFill>
                  <a:srgbClr val="FFFF00"/>
                </a:solidFill>
                <a:latin typeface="Arial" panose="020B0604020202020204" pitchFamily="34" charset="0"/>
                <a:cs typeface="Arial" panose="020B0604020202020204" pitchFamily="34" charset="0"/>
              </a:rPr>
              <a:t>C=</a:t>
            </a:r>
            <a:r>
              <a:rPr lang="en-US" altLang="zh-CN" b="1" dirty="0" err="1">
                <a:solidFill>
                  <a:srgbClr val="FFFF00"/>
                </a:solidFill>
                <a:latin typeface="Arial" panose="020B0604020202020204" pitchFamily="34" charset="0"/>
                <a:cs typeface="Arial" panose="020B0604020202020204" pitchFamily="34" charset="0"/>
              </a:rPr>
              <a:t>g</a:t>
            </a:r>
            <a:r>
              <a:rPr lang="en-US" altLang="zh-CN" b="1" baseline="30000" dirty="0" err="1">
                <a:solidFill>
                  <a:srgbClr val="FFFF00"/>
                </a:solidFill>
                <a:latin typeface="Arial" panose="020B0604020202020204" pitchFamily="34" charset="0"/>
                <a:cs typeface="Arial" panose="020B0604020202020204" pitchFamily="34" charset="0"/>
              </a:rPr>
              <a:t>c</a:t>
            </a:r>
            <a:endParaRPr lang="zh-CN" altLang="en-US" b="1" baseline="30000" dirty="0">
              <a:solidFill>
                <a:srgbClr val="FFFF00"/>
              </a:solidFill>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F18670E1-7D4F-4322-B920-86DEAF5D4EF1}"/>
              </a:ext>
            </a:extLst>
          </p:cNvPr>
          <p:cNvSpPr/>
          <p:nvPr/>
        </p:nvSpPr>
        <p:spPr>
          <a:xfrm>
            <a:off x="9476361" y="1443294"/>
            <a:ext cx="2566219" cy="734385"/>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宋体" panose="02010600030101010101" pitchFamily="2" charset="-122"/>
                <a:ea typeface="宋体" panose="02010600030101010101" pitchFamily="2" charset="-122"/>
              </a:rPr>
              <a:t>选取随机指数 </a:t>
            </a:r>
            <a:r>
              <a:rPr lang="en-US" altLang="zh-CN" sz="2000" b="1" dirty="0">
                <a:solidFill>
                  <a:schemeClr val="bg1"/>
                </a:solidFill>
                <a:latin typeface="宋体" panose="02010600030101010101" pitchFamily="2" charset="-122"/>
                <a:ea typeface="宋体" panose="02010600030101010101" pitchFamily="2" charset="-122"/>
              </a:rPr>
              <a:t>b</a:t>
            </a:r>
            <a:endParaRPr lang="zh-CN" altLang="en-US" sz="2000" b="1" dirty="0">
              <a:solidFill>
                <a:schemeClr val="bg1"/>
              </a:solidFill>
              <a:latin typeface="宋体" panose="02010600030101010101" pitchFamily="2" charset="-122"/>
              <a:ea typeface="宋体" panose="02010600030101010101" pitchFamily="2" charset="-122"/>
            </a:endParaRPr>
          </a:p>
        </p:txBody>
      </p:sp>
      <p:sp>
        <p:nvSpPr>
          <p:cNvPr id="13" name="矩形 12">
            <a:extLst>
              <a:ext uri="{FF2B5EF4-FFF2-40B4-BE49-F238E27FC236}">
                <a16:creationId xmlns:a16="http://schemas.microsoft.com/office/drawing/2014/main" id="{89A2B2D8-5745-4CF9-802A-579F53924A1E}"/>
              </a:ext>
            </a:extLst>
          </p:cNvPr>
          <p:cNvSpPr/>
          <p:nvPr/>
        </p:nvSpPr>
        <p:spPr>
          <a:xfrm>
            <a:off x="9373175" y="3433332"/>
            <a:ext cx="2818825" cy="734385"/>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宋体" panose="02010600030101010101" pitchFamily="2" charset="-122"/>
                <a:ea typeface="宋体" panose="02010600030101010101" pitchFamily="2" charset="-122"/>
              </a:rPr>
              <a:t>以为他是从</a:t>
            </a:r>
            <a:r>
              <a:rPr lang="en-US" altLang="zh-CN" b="1" dirty="0" err="1">
                <a:solidFill>
                  <a:schemeClr val="bg1"/>
                </a:solidFill>
                <a:latin typeface="宋体" panose="02010600030101010101" pitchFamily="2" charset="-122"/>
                <a:ea typeface="宋体" panose="02010600030101010101" pitchFamily="2" charset="-122"/>
              </a:rPr>
              <a:t>Aice</a:t>
            </a:r>
            <a:r>
              <a:rPr lang="zh-CN" altLang="en-US" b="1" dirty="0">
                <a:solidFill>
                  <a:schemeClr val="bg1"/>
                </a:solidFill>
                <a:latin typeface="宋体" panose="02010600030101010101" pitchFamily="2" charset="-122"/>
                <a:ea typeface="宋体" panose="02010600030101010101" pitchFamily="2" charset="-122"/>
              </a:rPr>
              <a:t>收到的</a:t>
            </a:r>
            <a:r>
              <a:rPr lang="en-US" altLang="zh-CN" b="1" dirty="0">
                <a:solidFill>
                  <a:schemeClr val="bg1"/>
                </a:solidFill>
                <a:latin typeface="宋体" panose="02010600030101010101" pitchFamily="2" charset="-122"/>
                <a:ea typeface="宋体" panose="02010600030101010101" pitchFamily="2" charset="-122"/>
              </a:rPr>
              <a:t>C</a:t>
            </a:r>
            <a:r>
              <a:rPr lang="zh-CN" altLang="en-US" b="1" dirty="0">
                <a:solidFill>
                  <a:schemeClr val="bg1"/>
                </a:solidFill>
                <a:latin typeface="宋体" panose="02010600030101010101" pitchFamily="2" charset="-122"/>
                <a:ea typeface="宋体" panose="02010600030101010101" pitchFamily="2" charset="-122"/>
              </a:rPr>
              <a:t>于是计算</a:t>
            </a:r>
            <a:r>
              <a:rPr lang="en-US" altLang="zh-CN" sz="2000" b="1" dirty="0" err="1">
                <a:solidFill>
                  <a:srgbClr val="FFC000"/>
                </a:solidFill>
                <a:latin typeface="Arial" panose="020B0604020202020204" pitchFamily="34" charset="0"/>
                <a:cs typeface="Arial" panose="020B0604020202020204" pitchFamily="34" charset="0"/>
              </a:rPr>
              <a:t>C</a:t>
            </a:r>
            <a:r>
              <a:rPr lang="en-US" altLang="zh-CN" sz="2000" b="1" baseline="30000" dirty="0" err="1">
                <a:solidFill>
                  <a:srgbClr val="FFC000"/>
                </a:solidFill>
                <a:latin typeface="Arial" panose="020B0604020202020204" pitchFamily="34" charset="0"/>
                <a:cs typeface="Arial" panose="020B0604020202020204" pitchFamily="34" charset="0"/>
              </a:rPr>
              <a:t>b</a:t>
            </a:r>
            <a:r>
              <a:rPr lang="en-US" altLang="zh-CN" sz="2000" b="1" dirty="0">
                <a:solidFill>
                  <a:srgbClr val="FFC000"/>
                </a:solidFill>
                <a:latin typeface="Arial" panose="020B0604020202020204" pitchFamily="34" charset="0"/>
                <a:cs typeface="Arial" panose="020B0604020202020204" pitchFamily="34" charset="0"/>
              </a:rPr>
              <a:t>=(</a:t>
            </a:r>
            <a:r>
              <a:rPr lang="en-US" altLang="zh-CN" sz="2000" b="1" dirty="0" err="1">
                <a:solidFill>
                  <a:srgbClr val="FFC000"/>
                </a:solidFill>
                <a:latin typeface="Arial" panose="020B0604020202020204" pitchFamily="34" charset="0"/>
                <a:cs typeface="Arial" panose="020B0604020202020204" pitchFamily="34" charset="0"/>
              </a:rPr>
              <a:t>g</a:t>
            </a:r>
            <a:r>
              <a:rPr lang="en-US" altLang="zh-CN" sz="2000" b="1" baseline="30000" dirty="0" err="1">
                <a:solidFill>
                  <a:srgbClr val="FFC000"/>
                </a:solidFill>
                <a:latin typeface="Arial" panose="020B0604020202020204" pitchFamily="34" charset="0"/>
                <a:cs typeface="Arial" panose="020B0604020202020204" pitchFamily="34" charset="0"/>
              </a:rPr>
              <a:t>c</a:t>
            </a:r>
            <a:r>
              <a:rPr lang="en-US" altLang="zh-CN" sz="2000" b="1" dirty="0">
                <a:solidFill>
                  <a:srgbClr val="FFC000"/>
                </a:solidFill>
                <a:latin typeface="Arial" panose="020B0604020202020204" pitchFamily="34" charset="0"/>
                <a:cs typeface="Arial" panose="020B0604020202020204" pitchFamily="34" charset="0"/>
              </a:rPr>
              <a:t>)</a:t>
            </a:r>
            <a:r>
              <a:rPr lang="en-US" altLang="zh-CN" sz="2000" b="1" baseline="30000" dirty="0">
                <a:solidFill>
                  <a:srgbClr val="FFC000"/>
                </a:solidFill>
                <a:latin typeface="Arial" panose="020B0604020202020204" pitchFamily="34" charset="0"/>
                <a:cs typeface="Arial" panose="020B0604020202020204" pitchFamily="34" charset="0"/>
              </a:rPr>
              <a:t>b</a:t>
            </a:r>
            <a:r>
              <a:rPr lang="en-US" altLang="zh-CN" sz="2000" b="1" dirty="0">
                <a:solidFill>
                  <a:srgbClr val="FFC000"/>
                </a:solidFill>
                <a:latin typeface="Arial" panose="020B0604020202020204" pitchFamily="34" charset="0"/>
                <a:cs typeface="Arial" panose="020B0604020202020204" pitchFamily="34" charset="0"/>
              </a:rPr>
              <a:t> =</a:t>
            </a:r>
            <a:r>
              <a:rPr lang="en-US" altLang="zh-CN" sz="2000" b="1" dirty="0" err="1">
                <a:solidFill>
                  <a:srgbClr val="FFC000"/>
                </a:solidFill>
                <a:latin typeface="Arial" panose="020B0604020202020204" pitchFamily="34" charset="0"/>
                <a:cs typeface="Arial" panose="020B0604020202020204" pitchFamily="34" charset="0"/>
              </a:rPr>
              <a:t>g</a:t>
            </a:r>
            <a:r>
              <a:rPr lang="en-US" altLang="zh-CN" sz="2000" b="1" baseline="30000" dirty="0" err="1">
                <a:solidFill>
                  <a:srgbClr val="FFC000"/>
                </a:solidFill>
                <a:latin typeface="Arial" panose="020B0604020202020204" pitchFamily="34" charset="0"/>
                <a:cs typeface="Arial" panose="020B0604020202020204" pitchFamily="34" charset="0"/>
              </a:rPr>
              <a:t>bc</a:t>
            </a:r>
            <a:endParaRPr lang="zh-CN" altLang="en-US" sz="2000" b="1" baseline="30000" dirty="0">
              <a:solidFill>
                <a:srgbClr val="FFC000"/>
              </a:solidFill>
              <a:latin typeface="Arial" panose="020B0604020202020204" pitchFamily="34" charset="0"/>
              <a:cs typeface="Arial" panose="020B0604020202020204" pitchFamily="34" charset="0"/>
            </a:endParaRPr>
          </a:p>
        </p:txBody>
      </p:sp>
      <p:cxnSp>
        <p:nvCxnSpPr>
          <p:cNvPr id="14" name="直接箭头连接符 13">
            <a:extLst>
              <a:ext uri="{FF2B5EF4-FFF2-40B4-BE49-F238E27FC236}">
                <a16:creationId xmlns:a16="http://schemas.microsoft.com/office/drawing/2014/main" id="{9AE4EE97-013C-4966-AA0A-AF197DBEEB46}"/>
              </a:ext>
            </a:extLst>
          </p:cNvPr>
          <p:cNvCxnSpPr>
            <a:cxnSpLocks/>
            <a:stCxn id="7" idx="2"/>
            <a:endCxn id="8" idx="0"/>
          </p:cNvCxnSpPr>
          <p:nvPr/>
        </p:nvCxnSpPr>
        <p:spPr>
          <a:xfrm flipH="1">
            <a:off x="4303548" y="2177679"/>
            <a:ext cx="2" cy="412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3BDBBDC-53B6-4F9D-9D61-C0BB6FCA0D5B}"/>
              </a:ext>
            </a:extLst>
          </p:cNvPr>
          <p:cNvCxnSpPr>
            <a:cxnSpLocks/>
            <a:stCxn id="8" idx="3"/>
            <a:endCxn id="10" idx="1"/>
          </p:cNvCxnSpPr>
          <p:nvPr/>
        </p:nvCxnSpPr>
        <p:spPr>
          <a:xfrm>
            <a:off x="5586657" y="2855373"/>
            <a:ext cx="661742" cy="55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1268C80-6771-4D9F-8A7E-66AAAF2D89B9}"/>
              </a:ext>
            </a:extLst>
          </p:cNvPr>
          <p:cNvCxnSpPr>
            <a:cxnSpLocks/>
            <a:stCxn id="10" idx="2"/>
            <a:endCxn id="11" idx="0"/>
          </p:cNvCxnSpPr>
          <p:nvPr/>
        </p:nvCxnSpPr>
        <p:spPr>
          <a:xfrm>
            <a:off x="7531509" y="3126357"/>
            <a:ext cx="1" cy="408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64FF665-8378-4AE7-9E41-7055690867C7}"/>
              </a:ext>
            </a:extLst>
          </p:cNvPr>
          <p:cNvCxnSpPr>
            <a:cxnSpLocks/>
          </p:cNvCxnSpPr>
          <p:nvPr/>
        </p:nvCxnSpPr>
        <p:spPr>
          <a:xfrm>
            <a:off x="8814618" y="3800524"/>
            <a:ext cx="5585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57F93AC-A8FB-4079-B0EB-94F1BFAA4B1A}"/>
              </a:ext>
            </a:extLst>
          </p:cNvPr>
          <p:cNvSpPr txBox="1"/>
          <p:nvPr/>
        </p:nvSpPr>
        <p:spPr>
          <a:xfrm>
            <a:off x="1124893" y="1730044"/>
            <a:ext cx="2699591" cy="369332"/>
          </a:xfrm>
          <a:prstGeom prst="rect">
            <a:avLst/>
          </a:prstGeom>
          <a:noFill/>
        </p:spPr>
        <p:txBody>
          <a:bodyPr wrap="square">
            <a:spAutoFit/>
          </a:bodyPr>
          <a:lstStyle/>
          <a:p>
            <a:pPr algn="ctr"/>
            <a:r>
              <a:rPr lang="en-US" altLang="zh-CN" dirty="0"/>
              <a:t>Alice</a:t>
            </a:r>
            <a:endParaRPr lang="zh-CN" altLang="en-US" dirty="0"/>
          </a:p>
        </p:txBody>
      </p:sp>
      <p:sp>
        <p:nvSpPr>
          <p:cNvPr id="19" name="文本框 18">
            <a:extLst>
              <a:ext uri="{FF2B5EF4-FFF2-40B4-BE49-F238E27FC236}">
                <a16:creationId xmlns:a16="http://schemas.microsoft.com/office/drawing/2014/main" id="{63960D7E-89E7-4FEB-BE31-EFDF3D740B34}"/>
              </a:ext>
            </a:extLst>
          </p:cNvPr>
          <p:cNvSpPr txBox="1"/>
          <p:nvPr/>
        </p:nvSpPr>
        <p:spPr>
          <a:xfrm>
            <a:off x="6348292" y="746871"/>
            <a:ext cx="2275045" cy="369332"/>
          </a:xfrm>
          <a:prstGeom prst="rect">
            <a:avLst/>
          </a:prstGeom>
          <a:noFill/>
        </p:spPr>
        <p:txBody>
          <a:bodyPr wrap="square">
            <a:spAutoFit/>
          </a:bodyPr>
          <a:lstStyle/>
          <a:p>
            <a:pPr algn="ctr"/>
            <a:r>
              <a:rPr lang="zh-CN" altLang="en-US" dirty="0"/>
              <a:t>攻击者</a:t>
            </a:r>
            <a:r>
              <a:rPr lang="en-US" altLang="zh-CN" dirty="0"/>
              <a:t>Eve</a:t>
            </a:r>
            <a:endParaRPr lang="zh-CN" altLang="en-US" dirty="0"/>
          </a:p>
        </p:txBody>
      </p:sp>
      <p:sp>
        <p:nvSpPr>
          <p:cNvPr id="20" name="文本框 19">
            <a:extLst>
              <a:ext uri="{FF2B5EF4-FFF2-40B4-BE49-F238E27FC236}">
                <a16:creationId xmlns:a16="http://schemas.microsoft.com/office/drawing/2014/main" id="{2AB9D4FC-C374-4F51-865C-0550FC725DD8}"/>
              </a:ext>
            </a:extLst>
          </p:cNvPr>
          <p:cNvSpPr txBox="1"/>
          <p:nvPr/>
        </p:nvSpPr>
        <p:spPr>
          <a:xfrm>
            <a:off x="9569050" y="578245"/>
            <a:ext cx="2380840" cy="369332"/>
          </a:xfrm>
          <a:prstGeom prst="rect">
            <a:avLst/>
          </a:prstGeom>
          <a:noFill/>
        </p:spPr>
        <p:txBody>
          <a:bodyPr wrap="square">
            <a:spAutoFit/>
          </a:bodyPr>
          <a:lstStyle/>
          <a:p>
            <a:pPr algn="ctr"/>
            <a:r>
              <a:rPr lang="en-US" altLang="zh-CN" dirty="0"/>
              <a:t>Bob</a:t>
            </a:r>
            <a:endParaRPr lang="zh-CN" altLang="en-US" dirty="0"/>
          </a:p>
        </p:txBody>
      </p:sp>
      <p:sp>
        <p:nvSpPr>
          <p:cNvPr id="21" name="矩形 20">
            <a:extLst>
              <a:ext uri="{FF2B5EF4-FFF2-40B4-BE49-F238E27FC236}">
                <a16:creationId xmlns:a16="http://schemas.microsoft.com/office/drawing/2014/main" id="{BF6212B9-B634-4176-B659-9B5CCB55E489}"/>
              </a:ext>
            </a:extLst>
          </p:cNvPr>
          <p:cNvSpPr/>
          <p:nvPr/>
        </p:nvSpPr>
        <p:spPr>
          <a:xfrm>
            <a:off x="9536528" y="4498914"/>
            <a:ext cx="2566219" cy="39802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宋体" panose="02010600030101010101" pitchFamily="2" charset="-122"/>
                <a:ea typeface="宋体" panose="02010600030101010101" pitchFamily="2" charset="-122"/>
              </a:rPr>
              <a:t>设</a:t>
            </a:r>
            <a:r>
              <a:rPr lang="en-US" altLang="zh-CN" sz="2000" b="1" dirty="0">
                <a:solidFill>
                  <a:srgbClr val="FFC000"/>
                </a:solidFill>
                <a:latin typeface="Arial" panose="020B0604020202020204" pitchFamily="34" charset="0"/>
                <a:cs typeface="Arial" panose="020B0604020202020204" pitchFamily="34" charset="0"/>
              </a:rPr>
              <a:t>B=</a:t>
            </a:r>
            <a:r>
              <a:rPr lang="en-US" altLang="zh-CN" sz="2000" b="1" dirty="0" err="1">
                <a:solidFill>
                  <a:srgbClr val="FFC000"/>
                </a:solidFill>
                <a:latin typeface="Arial" panose="020B0604020202020204" pitchFamily="34" charset="0"/>
                <a:cs typeface="Arial" panose="020B0604020202020204" pitchFamily="34" charset="0"/>
              </a:rPr>
              <a:t>g</a:t>
            </a:r>
            <a:r>
              <a:rPr lang="en-US" altLang="zh-CN" sz="2000" b="1" baseline="30000" dirty="0" err="1">
                <a:solidFill>
                  <a:srgbClr val="FFC000"/>
                </a:solidFill>
                <a:latin typeface="Arial" panose="020B0604020202020204" pitchFamily="34" charset="0"/>
                <a:cs typeface="Arial" panose="020B0604020202020204" pitchFamily="34" charset="0"/>
              </a:rPr>
              <a:t>b</a:t>
            </a:r>
            <a:endParaRPr lang="zh-CN" altLang="en-US" sz="2000" b="1" baseline="30000" dirty="0">
              <a:solidFill>
                <a:srgbClr val="FFC000"/>
              </a:solidFill>
              <a:latin typeface="Arial" panose="020B0604020202020204" pitchFamily="34" charset="0"/>
              <a:cs typeface="Arial" panose="020B0604020202020204" pitchFamily="34" charset="0"/>
            </a:endParaRPr>
          </a:p>
        </p:txBody>
      </p:sp>
      <p:cxnSp>
        <p:nvCxnSpPr>
          <p:cNvPr id="22" name="直接箭头连接符 21">
            <a:extLst>
              <a:ext uri="{FF2B5EF4-FFF2-40B4-BE49-F238E27FC236}">
                <a16:creationId xmlns:a16="http://schemas.microsoft.com/office/drawing/2014/main" id="{76637BE6-8B6C-41D1-9B61-1E9B6CE5D3FC}"/>
              </a:ext>
            </a:extLst>
          </p:cNvPr>
          <p:cNvCxnSpPr>
            <a:cxnSpLocks/>
            <a:stCxn id="13" idx="2"/>
            <a:endCxn id="21" idx="0"/>
          </p:cNvCxnSpPr>
          <p:nvPr/>
        </p:nvCxnSpPr>
        <p:spPr>
          <a:xfrm>
            <a:off x="10782588" y="4167717"/>
            <a:ext cx="37050" cy="3311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3AA8FD0C-AA73-4AEA-BFB9-65C2841F6C41}"/>
              </a:ext>
            </a:extLst>
          </p:cNvPr>
          <p:cNvSpPr/>
          <p:nvPr/>
        </p:nvSpPr>
        <p:spPr>
          <a:xfrm>
            <a:off x="6247077" y="4427688"/>
            <a:ext cx="2566219" cy="53094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丢弃 </a:t>
            </a:r>
            <a:r>
              <a:rPr lang="en-US" altLang="zh-CN" b="1" dirty="0">
                <a:solidFill>
                  <a:srgbClr val="FF0000"/>
                </a:solidFill>
              </a:rPr>
              <a:t>B</a:t>
            </a:r>
            <a:r>
              <a:rPr lang="zh-CN" altLang="en-US" b="1" dirty="0">
                <a:solidFill>
                  <a:srgbClr val="FF0000"/>
                </a:solidFill>
              </a:rPr>
              <a:t>计算</a:t>
            </a:r>
            <a:r>
              <a:rPr lang="en-US" altLang="zh-CN" b="1" dirty="0" err="1">
                <a:solidFill>
                  <a:srgbClr val="FF0000"/>
                </a:solidFill>
              </a:rPr>
              <a:t>B</a:t>
            </a:r>
            <a:r>
              <a:rPr lang="en-US" altLang="zh-CN" b="1" baseline="30000" dirty="0" err="1">
                <a:solidFill>
                  <a:srgbClr val="FF0000"/>
                </a:solidFill>
              </a:rPr>
              <a:t>c</a:t>
            </a:r>
            <a:r>
              <a:rPr lang="en-US" altLang="zh-CN" b="1" baseline="30000" dirty="0">
                <a:solidFill>
                  <a:srgbClr val="FF0000"/>
                </a:solidFill>
              </a:rPr>
              <a:t> </a:t>
            </a:r>
            <a:r>
              <a:rPr lang="en-US" altLang="zh-CN" b="1" dirty="0">
                <a:solidFill>
                  <a:srgbClr val="FF0000"/>
                </a:solidFill>
              </a:rPr>
              <a:t>=</a:t>
            </a:r>
            <a:r>
              <a:rPr lang="en-US" altLang="zh-CN" b="1" dirty="0" err="1">
                <a:solidFill>
                  <a:srgbClr val="FF0000"/>
                </a:solidFill>
              </a:rPr>
              <a:t>g</a:t>
            </a:r>
            <a:r>
              <a:rPr lang="en-US" altLang="zh-CN" b="1" baseline="30000" dirty="0" err="1">
                <a:solidFill>
                  <a:srgbClr val="FF0000"/>
                </a:solidFill>
              </a:rPr>
              <a:t>bc</a:t>
            </a:r>
            <a:endParaRPr lang="zh-CN" altLang="en-US" b="1" baseline="30000" dirty="0">
              <a:solidFill>
                <a:srgbClr val="FF0000"/>
              </a:solidFill>
            </a:endParaRPr>
          </a:p>
        </p:txBody>
      </p:sp>
      <p:sp>
        <p:nvSpPr>
          <p:cNvPr id="24" name="矩形 23">
            <a:extLst>
              <a:ext uri="{FF2B5EF4-FFF2-40B4-BE49-F238E27FC236}">
                <a16:creationId xmlns:a16="http://schemas.microsoft.com/office/drawing/2014/main" id="{7D88C2E7-7B2C-418D-9E54-B5E8A244096F}"/>
              </a:ext>
            </a:extLst>
          </p:cNvPr>
          <p:cNvSpPr/>
          <p:nvPr/>
        </p:nvSpPr>
        <p:spPr>
          <a:xfrm>
            <a:off x="6247076" y="5309863"/>
            <a:ext cx="2566219" cy="88406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选取随机指数</a:t>
            </a:r>
            <a:r>
              <a:rPr lang="en-US" altLang="zh-CN" dirty="0">
                <a:solidFill>
                  <a:schemeClr val="bg1"/>
                </a:solidFill>
              </a:rPr>
              <a:t>d</a:t>
            </a:r>
          </a:p>
          <a:p>
            <a:pPr algn="ctr"/>
            <a:r>
              <a:rPr lang="zh-CN" altLang="en-US" dirty="0">
                <a:solidFill>
                  <a:schemeClr val="bg1"/>
                </a:solidFill>
              </a:rPr>
              <a:t>计算</a:t>
            </a:r>
            <a:r>
              <a:rPr lang="en-US" altLang="zh-CN" b="1" dirty="0">
                <a:solidFill>
                  <a:srgbClr val="FFFF00"/>
                </a:solidFill>
                <a:latin typeface="Arial" panose="020B0604020202020204" pitchFamily="34" charset="0"/>
                <a:cs typeface="Arial" panose="020B0604020202020204" pitchFamily="34" charset="0"/>
              </a:rPr>
              <a:t>A</a:t>
            </a:r>
            <a:r>
              <a:rPr lang="en-US" altLang="zh-CN" b="1" baseline="30000" dirty="0">
                <a:solidFill>
                  <a:srgbClr val="FFFF00"/>
                </a:solidFill>
                <a:latin typeface="Arial" panose="020B0604020202020204" pitchFamily="34" charset="0"/>
                <a:cs typeface="Arial" panose="020B0604020202020204" pitchFamily="34" charset="0"/>
              </a:rPr>
              <a:t>d</a:t>
            </a:r>
            <a:r>
              <a:rPr lang="en-US" altLang="zh-CN" b="1" dirty="0">
                <a:solidFill>
                  <a:srgbClr val="FFFF00"/>
                </a:solidFill>
                <a:latin typeface="Arial" panose="020B0604020202020204" pitchFamily="34" charset="0"/>
                <a:cs typeface="Arial" panose="020B0604020202020204" pitchFamily="34" charset="0"/>
              </a:rPr>
              <a:t> = g</a:t>
            </a:r>
            <a:r>
              <a:rPr lang="en-US" altLang="zh-CN" b="1" baseline="30000" dirty="0">
                <a:solidFill>
                  <a:srgbClr val="FFFF00"/>
                </a:solidFill>
                <a:latin typeface="Arial" panose="020B0604020202020204" pitchFamily="34" charset="0"/>
                <a:cs typeface="Arial" panose="020B0604020202020204" pitchFamily="34" charset="0"/>
              </a:rPr>
              <a:t>ad</a:t>
            </a:r>
          </a:p>
          <a:p>
            <a:pPr algn="ctr"/>
            <a:r>
              <a:rPr lang="zh-CN" altLang="en-US" dirty="0">
                <a:solidFill>
                  <a:schemeClr val="bg1"/>
                </a:solidFill>
              </a:rPr>
              <a:t>向</a:t>
            </a:r>
            <a:r>
              <a:rPr lang="en-US" altLang="zh-CN" dirty="0">
                <a:solidFill>
                  <a:schemeClr val="bg1"/>
                </a:solidFill>
              </a:rPr>
              <a:t>Alice</a:t>
            </a:r>
            <a:r>
              <a:rPr lang="zh-CN" altLang="en-US" dirty="0">
                <a:solidFill>
                  <a:schemeClr val="bg1"/>
                </a:solidFill>
              </a:rPr>
              <a:t>发送</a:t>
            </a:r>
            <a:r>
              <a:rPr lang="en-US" altLang="zh-CN" b="1" dirty="0">
                <a:solidFill>
                  <a:srgbClr val="FFFF00"/>
                </a:solidFill>
                <a:latin typeface="Arial" panose="020B0604020202020204" pitchFamily="34" charset="0"/>
                <a:cs typeface="Arial" panose="020B0604020202020204" pitchFamily="34" charset="0"/>
              </a:rPr>
              <a:t>D=</a:t>
            </a:r>
            <a:r>
              <a:rPr lang="en-US" altLang="zh-CN" b="1" dirty="0" err="1">
                <a:solidFill>
                  <a:srgbClr val="FFFF00"/>
                </a:solidFill>
                <a:latin typeface="Arial" panose="020B0604020202020204" pitchFamily="34" charset="0"/>
                <a:cs typeface="Arial" panose="020B0604020202020204" pitchFamily="34" charset="0"/>
              </a:rPr>
              <a:t>g</a:t>
            </a:r>
            <a:r>
              <a:rPr lang="en-US" altLang="zh-CN" b="1" baseline="30000" dirty="0" err="1">
                <a:solidFill>
                  <a:srgbClr val="FFFF00"/>
                </a:solidFill>
                <a:latin typeface="Arial" panose="020B0604020202020204" pitchFamily="34" charset="0"/>
                <a:cs typeface="Arial" panose="020B0604020202020204" pitchFamily="34" charset="0"/>
              </a:rPr>
              <a:t>d</a:t>
            </a:r>
            <a:endParaRPr lang="zh-CN" altLang="en-US" b="1" baseline="30000" dirty="0">
              <a:solidFill>
                <a:srgbClr val="FFFF00"/>
              </a:solidFill>
              <a:latin typeface="Arial" panose="020B0604020202020204" pitchFamily="34" charset="0"/>
              <a:cs typeface="Arial" panose="020B0604020202020204" pitchFamily="34" charset="0"/>
            </a:endParaRPr>
          </a:p>
        </p:txBody>
      </p:sp>
      <p:cxnSp>
        <p:nvCxnSpPr>
          <p:cNvPr id="25" name="直接箭头连接符 24">
            <a:extLst>
              <a:ext uri="{FF2B5EF4-FFF2-40B4-BE49-F238E27FC236}">
                <a16:creationId xmlns:a16="http://schemas.microsoft.com/office/drawing/2014/main" id="{E2132DC3-3EE9-4777-9A01-5578289F1CF9}"/>
              </a:ext>
            </a:extLst>
          </p:cNvPr>
          <p:cNvCxnSpPr>
            <a:cxnSpLocks/>
            <a:stCxn id="21" idx="1"/>
            <a:endCxn id="23" idx="3"/>
          </p:cNvCxnSpPr>
          <p:nvPr/>
        </p:nvCxnSpPr>
        <p:spPr>
          <a:xfrm flipH="1" flipV="1">
            <a:off x="8813296" y="4693159"/>
            <a:ext cx="723232" cy="4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131B59D-FD80-412A-B730-33E812446C1D}"/>
              </a:ext>
            </a:extLst>
          </p:cNvPr>
          <p:cNvCxnSpPr>
            <a:cxnSpLocks/>
            <a:stCxn id="23" idx="2"/>
            <a:endCxn id="24" idx="0"/>
          </p:cNvCxnSpPr>
          <p:nvPr/>
        </p:nvCxnSpPr>
        <p:spPr>
          <a:xfrm flipH="1">
            <a:off x="7530186" y="4958630"/>
            <a:ext cx="1" cy="3512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832D2A10-9917-4F41-A874-7914188F5BD8}"/>
              </a:ext>
            </a:extLst>
          </p:cNvPr>
          <p:cNvCxnSpPr>
            <a:cxnSpLocks/>
            <a:stCxn id="24" idx="1"/>
            <a:endCxn id="9" idx="3"/>
          </p:cNvCxnSpPr>
          <p:nvPr/>
        </p:nvCxnSpPr>
        <p:spPr>
          <a:xfrm flipH="1" flipV="1">
            <a:off x="5860271" y="5751895"/>
            <a:ext cx="38680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object 3">
            <a:extLst>
              <a:ext uri="{FF2B5EF4-FFF2-40B4-BE49-F238E27FC236}">
                <a16:creationId xmlns:a16="http://schemas.microsoft.com/office/drawing/2014/main" id="{33E71777-7A85-4035-9E23-26DBA3E480DC}"/>
              </a:ext>
            </a:extLst>
          </p:cNvPr>
          <p:cNvPicPr/>
          <p:nvPr/>
        </p:nvPicPr>
        <p:blipFill>
          <a:blip r:embed="rId4" cstate="print"/>
          <a:stretch>
            <a:fillRect/>
          </a:stretch>
        </p:blipFill>
        <p:spPr>
          <a:xfrm>
            <a:off x="7160862" y="1142594"/>
            <a:ext cx="1076325" cy="1295400"/>
          </a:xfrm>
          <a:prstGeom prst="rect">
            <a:avLst/>
          </a:prstGeom>
        </p:spPr>
      </p:pic>
      <p:pic>
        <p:nvPicPr>
          <p:cNvPr id="29" name="Picture 174">
            <a:extLst>
              <a:ext uri="{FF2B5EF4-FFF2-40B4-BE49-F238E27FC236}">
                <a16:creationId xmlns:a16="http://schemas.microsoft.com/office/drawing/2014/main" id="{A7202126-E8A7-4E72-8CB4-D29E3355C5FC}"/>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550" y="1349665"/>
            <a:ext cx="761879" cy="112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75">
            <a:extLst>
              <a:ext uri="{FF2B5EF4-FFF2-40B4-BE49-F238E27FC236}">
                <a16:creationId xmlns:a16="http://schemas.microsoft.com/office/drawing/2014/main" id="{7C8387A3-FEC2-4BB1-A28C-3D4068BC9C23}"/>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91871" y="240346"/>
            <a:ext cx="824706" cy="115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671880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C0779-7173-40FD-A041-83C97230DC47}"/>
              </a:ext>
            </a:extLst>
          </p:cNvPr>
          <p:cNvSpPr>
            <a:spLocks noGrp="1"/>
          </p:cNvSpPr>
          <p:nvPr>
            <p:ph type="title"/>
          </p:nvPr>
        </p:nvSpPr>
        <p:spPr>
          <a:xfrm>
            <a:off x="132476" y="95858"/>
            <a:ext cx="9652000" cy="563562"/>
          </a:xfrm>
        </p:spPr>
        <p:txBody>
          <a:bodyPr/>
          <a:lstStyle/>
          <a:p>
            <a:r>
              <a:rPr lang="zh-CN" altLang="en-US" sz="3600" dirty="0"/>
              <a:t>包含身份验证的</a:t>
            </a:r>
            <a:r>
              <a:rPr lang="en-US" altLang="zh-CN" sz="3600" dirty="0"/>
              <a:t>Diffie-Hellman</a:t>
            </a:r>
            <a:endParaRPr lang="zh-CN" altLang="en-US" dirty="0"/>
          </a:p>
        </p:txBody>
      </p:sp>
      <p:sp>
        <p:nvSpPr>
          <p:cNvPr id="3" name="内容占位符 2">
            <a:extLst>
              <a:ext uri="{FF2B5EF4-FFF2-40B4-BE49-F238E27FC236}">
                <a16:creationId xmlns:a16="http://schemas.microsoft.com/office/drawing/2014/main" id="{423FD111-DE7D-487F-A389-35659A368010}"/>
              </a:ext>
            </a:extLst>
          </p:cNvPr>
          <p:cNvSpPr>
            <a:spLocks noGrp="1"/>
          </p:cNvSpPr>
          <p:nvPr>
            <p:ph idx="1"/>
          </p:nvPr>
        </p:nvSpPr>
        <p:spPr>
          <a:xfrm>
            <a:off x="406400" y="5620031"/>
            <a:ext cx="11176000" cy="966551"/>
          </a:xfrm>
        </p:spPr>
        <p:txBody>
          <a:bodyPr/>
          <a:lstStyle/>
          <a:p>
            <a:r>
              <a:rPr lang="zh-CN" altLang="en-US" sz="2400" b="0" dirty="0">
                <a:latin typeface="宋体" panose="02010600030101010101" pitchFamily="2" charset="-122"/>
                <a:ea typeface="宋体" panose="02010600030101010101" pitchFamily="2" charset="-122"/>
              </a:rPr>
              <a:t>签名使用</a:t>
            </a:r>
            <a:r>
              <a:rPr lang="en-US" altLang="zh-CN" sz="2400" b="0" dirty="0">
                <a:solidFill>
                  <a:srgbClr val="FF0000"/>
                </a:solidFill>
                <a:latin typeface="宋体" panose="02010600030101010101" pitchFamily="2" charset="-122"/>
                <a:ea typeface="宋体" panose="02010600030101010101" pitchFamily="2" charset="-122"/>
              </a:rPr>
              <a:t>RAS-PASS</a:t>
            </a:r>
            <a:r>
              <a:rPr lang="zh-CN" altLang="en-US" sz="2400" b="0" dirty="0">
                <a:solidFill>
                  <a:srgbClr val="FF0000"/>
                </a:solidFill>
                <a:latin typeface="宋体" panose="02010600030101010101" pitchFamily="2" charset="-122"/>
                <a:ea typeface="宋体" panose="02010600030101010101" pitchFamily="2" charset="-122"/>
              </a:rPr>
              <a:t>等公钥签名算法</a:t>
            </a:r>
            <a:endParaRPr lang="en-US" altLang="zh-CN" sz="2400" b="0" dirty="0">
              <a:solidFill>
                <a:srgbClr val="FF0000"/>
              </a:solidFill>
              <a:latin typeface="宋体" panose="02010600030101010101" pitchFamily="2" charset="-122"/>
              <a:ea typeface="宋体" panose="02010600030101010101" pitchFamily="2" charset="-122"/>
            </a:endParaRPr>
          </a:p>
          <a:p>
            <a:r>
              <a:rPr lang="zh-CN" altLang="en-US" sz="2400" b="0" dirty="0">
                <a:latin typeface="宋体" panose="02010600030101010101" pitchFamily="2" charset="-122"/>
                <a:ea typeface="宋体" panose="02010600030101010101" pitchFamily="2" charset="-122"/>
              </a:rPr>
              <a:t>包含身份验证的</a:t>
            </a:r>
            <a:r>
              <a:rPr lang="en-US" altLang="zh-CN" sz="2400" b="0" dirty="0">
                <a:latin typeface="宋体" panose="02010600030101010101" pitchFamily="2" charset="-122"/>
                <a:ea typeface="宋体" panose="02010600030101010101" pitchFamily="2" charset="-122"/>
              </a:rPr>
              <a:t>DH</a:t>
            </a:r>
            <a:r>
              <a:rPr lang="zh-CN" altLang="en-US" sz="2400" b="0" dirty="0">
                <a:latin typeface="宋体" panose="02010600030101010101" pitchFamily="2" charset="-122"/>
                <a:ea typeface="宋体" panose="02010600030101010101" pitchFamily="2" charset="-122"/>
              </a:rPr>
              <a:t>还提供</a:t>
            </a:r>
            <a:r>
              <a:rPr lang="zh-CN" altLang="en-US" sz="2400" dirty="0">
                <a:solidFill>
                  <a:srgbClr val="002060"/>
                </a:solidFill>
                <a:latin typeface="宋体" panose="02010600030101010101" pitchFamily="2" charset="-122"/>
                <a:ea typeface="宋体" panose="02010600030101010101" pitchFamily="2" charset="-122"/>
              </a:rPr>
              <a:t>前向保密性</a:t>
            </a:r>
          </a:p>
        </p:txBody>
      </p:sp>
      <p:sp>
        <p:nvSpPr>
          <p:cNvPr id="4" name="日期占位符 3">
            <a:extLst>
              <a:ext uri="{FF2B5EF4-FFF2-40B4-BE49-F238E27FC236}">
                <a16:creationId xmlns:a16="http://schemas.microsoft.com/office/drawing/2014/main" id="{B75D8E6A-E80B-4737-B02C-1BE4F7772772}"/>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A92E0A5B-1059-42FA-8C0B-FD17317CE408}"/>
              </a:ext>
            </a:extLst>
          </p:cNvPr>
          <p:cNvSpPr>
            <a:spLocks noGrp="1"/>
          </p:cNvSpPr>
          <p:nvPr>
            <p:ph type="sldNum" sz="quarter" idx="11"/>
          </p:nvPr>
        </p:nvSpPr>
        <p:spPr/>
        <p:txBody>
          <a:bodyPr/>
          <a:lstStyle/>
          <a:p>
            <a:fld id="{6D29F655-9AA2-4BC9-AAF1-1C184E14E187}" type="slidenum">
              <a:rPr lang="en-US" altLang="zh-CN" smtClean="0"/>
              <a:pPr/>
              <a:t>28</a:t>
            </a:fld>
            <a:endParaRPr lang="en-US" altLang="zh-CN"/>
          </a:p>
        </p:txBody>
      </p:sp>
      <p:sp>
        <p:nvSpPr>
          <p:cNvPr id="6" name="矩形 5">
            <a:extLst>
              <a:ext uri="{FF2B5EF4-FFF2-40B4-BE49-F238E27FC236}">
                <a16:creationId xmlns:a16="http://schemas.microsoft.com/office/drawing/2014/main" id="{8AEDD011-7171-4434-A3AC-464ABD6F3312}"/>
              </a:ext>
            </a:extLst>
          </p:cNvPr>
          <p:cNvSpPr/>
          <p:nvPr/>
        </p:nvSpPr>
        <p:spPr>
          <a:xfrm>
            <a:off x="4528559" y="761106"/>
            <a:ext cx="3134881" cy="4826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168B0DA-83F9-4127-BA88-1C17286521BD}"/>
              </a:ext>
            </a:extLst>
          </p:cNvPr>
          <p:cNvSpPr/>
          <p:nvPr/>
        </p:nvSpPr>
        <p:spPr>
          <a:xfrm>
            <a:off x="1535428" y="1582526"/>
            <a:ext cx="2566219" cy="530942"/>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选取随机指数 </a:t>
            </a:r>
            <a:r>
              <a:rPr lang="en-US" altLang="zh-CN" b="1" dirty="0">
                <a:solidFill>
                  <a:schemeClr val="bg1"/>
                </a:solidFill>
              </a:rPr>
              <a:t>a</a:t>
            </a:r>
            <a:endParaRPr lang="zh-CN" altLang="en-US" b="1" dirty="0">
              <a:solidFill>
                <a:schemeClr val="bg1"/>
              </a:solidFill>
            </a:endParaRPr>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6F5AA4F0-F825-4C9E-B84D-66BAFE61F3B5}"/>
                  </a:ext>
                </a:extLst>
              </p:cNvPr>
              <p:cNvSpPr/>
              <p:nvPr/>
            </p:nvSpPr>
            <p:spPr>
              <a:xfrm>
                <a:off x="1535428" y="2466928"/>
                <a:ext cx="2566219" cy="65949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设</a:t>
                </a:r>
                <a:r>
                  <a:rPr lang="en-US" altLang="zh-CN" dirty="0">
                    <a:solidFill>
                      <a:schemeClr val="bg1"/>
                    </a:solidFill>
                  </a:rPr>
                  <a:t>A=</a:t>
                </a:r>
                <a14:m>
                  <m:oMath xmlns:m="http://schemas.openxmlformats.org/officeDocument/2006/math">
                    <m:sSup>
                      <m:sSupPr>
                        <m:ctrlPr>
                          <a:rPr lang="en-US" altLang="zh-CN" dirty="0">
                            <a:solidFill>
                              <a:schemeClr val="bg1"/>
                            </a:solidFill>
                          </a:rPr>
                        </m:ctrlPr>
                      </m:sSupPr>
                      <m:e>
                        <m:r>
                          <a:rPr lang="en-US" altLang="zh-CN" dirty="0">
                            <a:solidFill>
                              <a:schemeClr val="bg1"/>
                            </a:solidFill>
                          </a:rPr>
                          <m:t>𝑔</m:t>
                        </m:r>
                      </m:e>
                      <m:sup>
                        <m:r>
                          <a:rPr lang="en-US" altLang="zh-CN" dirty="0">
                            <a:solidFill>
                              <a:schemeClr val="bg1"/>
                            </a:solidFill>
                          </a:rPr>
                          <m:t>𝑎</m:t>
                        </m:r>
                      </m:sup>
                    </m:sSup>
                  </m:oMath>
                </a14:m>
                <a:endParaRPr lang="en-US" altLang="zh-CN" dirty="0">
                  <a:solidFill>
                    <a:schemeClr val="bg1"/>
                  </a:solidFill>
                </a:endParaRPr>
              </a:p>
              <a:p>
                <a:pPr algn="ctr"/>
                <a:r>
                  <a:rPr lang="zh-CN" altLang="en-US" dirty="0">
                    <a:solidFill>
                      <a:schemeClr val="bg1"/>
                    </a:solidFill>
                  </a:rPr>
                  <a:t>设</a:t>
                </a:r>
                <a:r>
                  <a:rPr lang="en-US" altLang="zh-CN" dirty="0" err="1">
                    <a:solidFill>
                      <a:schemeClr val="bg1"/>
                    </a:solidFill>
                  </a:rPr>
                  <a:t>sigA</a:t>
                </a:r>
                <a:r>
                  <a:rPr lang="en-US" altLang="zh-CN" dirty="0">
                    <a:solidFill>
                      <a:schemeClr val="bg1"/>
                    </a:solidFill>
                  </a:rPr>
                  <a:t>=sign(</a:t>
                </a:r>
                <a:r>
                  <a:rPr lang="en-US" altLang="zh-CN" dirty="0" err="1">
                    <a:solidFill>
                      <a:schemeClr val="bg1"/>
                    </a:solidFill>
                  </a:rPr>
                  <a:t>privA,A</a:t>
                </a:r>
                <a:r>
                  <a:rPr lang="en-US" altLang="zh-CN" dirty="0">
                    <a:solidFill>
                      <a:schemeClr val="bg1"/>
                    </a:solidFill>
                  </a:rPr>
                  <a:t>)</a:t>
                </a:r>
                <a:endParaRPr lang="zh-CN" altLang="en-US" dirty="0">
                  <a:solidFill>
                    <a:schemeClr val="bg1"/>
                  </a:solidFill>
                </a:endParaRPr>
              </a:p>
            </p:txBody>
          </p:sp>
        </mc:Choice>
        <mc:Fallback>
          <p:sp>
            <p:nvSpPr>
              <p:cNvPr id="8" name="矩形 7">
                <a:extLst>
                  <a:ext uri="{FF2B5EF4-FFF2-40B4-BE49-F238E27FC236}">
                    <a16:creationId xmlns:a16="http://schemas.microsoft.com/office/drawing/2014/main" id="{6F5AA4F0-F825-4C9E-B84D-66BAFE61F3B5}"/>
                  </a:ext>
                </a:extLst>
              </p:cNvPr>
              <p:cNvSpPr>
                <a:spLocks noRot="1" noChangeAspect="1" noMove="1" noResize="1" noEditPoints="1" noAdjustHandles="1" noChangeArrowheads="1" noChangeShapeType="1" noTextEdit="1"/>
              </p:cNvSpPr>
              <p:nvPr/>
            </p:nvSpPr>
            <p:spPr>
              <a:xfrm>
                <a:off x="1535428" y="2466928"/>
                <a:ext cx="2566219" cy="659494"/>
              </a:xfrm>
              <a:prstGeom prst="rect">
                <a:avLst/>
              </a:prstGeom>
              <a:blipFill>
                <a:blip r:embed="rId3"/>
                <a:stretch>
                  <a:fillRect t="-3571" b="-10714"/>
                </a:stretch>
              </a:blipFill>
              <a:ln>
                <a:solidFill>
                  <a:srgbClr val="002060"/>
                </a:solidFill>
              </a:ln>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0717C7B8-9BAB-4F1E-8BFF-57791E02D0EF}"/>
              </a:ext>
            </a:extLst>
          </p:cNvPr>
          <p:cNvSpPr/>
          <p:nvPr/>
        </p:nvSpPr>
        <p:spPr>
          <a:xfrm>
            <a:off x="1169126" y="4437774"/>
            <a:ext cx="3031525" cy="1021563"/>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使用</a:t>
            </a:r>
            <a:r>
              <a:rPr lang="en-US" altLang="zh-CN" b="1" dirty="0" err="1">
                <a:solidFill>
                  <a:schemeClr val="bg1"/>
                </a:solidFill>
              </a:rPr>
              <a:t>pub</a:t>
            </a:r>
            <a:r>
              <a:rPr lang="en-US" altLang="zh-CN" b="1" baseline="-25000" dirty="0" err="1">
                <a:solidFill>
                  <a:schemeClr val="bg1"/>
                </a:solidFill>
              </a:rPr>
              <a:t>B</a:t>
            </a:r>
            <a:r>
              <a:rPr lang="zh-CN" altLang="en-US" b="1" dirty="0">
                <a:solidFill>
                  <a:schemeClr val="bg1"/>
                </a:solidFill>
              </a:rPr>
              <a:t>认证</a:t>
            </a:r>
            <a:r>
              <a:rPr lang="en-US" altLang="zh-CN" b="1" dirty="0" err="1">
                <a:solidFill>
                  <a:schemeClr val="bg1"/>
                </a:solidFill>
              </a:rPr>
              <a:t>sig</a:t>
            </a:r>
            <a:r>
              <a:rPr lang="en-US" altLang="zh-CN" b="1" baseline="-25000" dirty="0" err="1">
                <a:solidFill>
                  <a:schemeClr val="bg1"/>
                </a:solidFill>
              </a:rPr>
              <a:t>в</a:t>
            </a:r>
            <a:r>
              <a:rPr lang="zh-CN" altLang="en-US" b="1" dirty="0">
                <a:solidFill>
                  <a:schemeClr val="bg1"/>
                </a:solidFill>
              </a:rPr>
              <a:t>如果签名无效则停止</a:t>
            </a:r>
            <a:endParaRPr lang="en-US" altLang="zh-CN" b="1" dirty="0">
              <a:solidFill>
                <a:schemeClr val="bg1"/>
              </a:solidFill>
            </a:endParaRPr>
          </a:p>
          <a:p>
            <a:pPr algn="ctr"/>
            <a:r>
              <a:rPr lang="zh-CN" altLang="en-US" b="1" dirty="0">
                <a:solidFill>
                  <a:schemeClr val="bg1"/>
                </a:solidFill>
                <a:latin typeface="宋体" panose="02010600030101010101" pitchFamily="2" charset="-122"/>
                <a:ea typeface="宋体" panose="02010600030101010101" pitchFamily="2" charset="-122"/>
              </a:rPr>
              <a:t>计算</a:t>
            </a:r>
            <a:r>
              <a:rPr lang="zh-CN" altLang="en-US" dirty="0">
                <a:solidFill>
                  <a:schemeClr val="tx1"/>
                </a:solidFill>
              </a:rPr>
              <a:t> </a:t>
            </a:r>
            <a:r>
              <a:rPr lang="en-US" altLang="zh-CN" sz="2000" b="1" dirty="0">
                <a:solidFill>
                  <a:srgbClr val="FFC000"/>
                </a:solidFill>
                <a:latin typeface="Arial" panose="020B0604020202020204" pitchFamily="34" charset="0"/>
                <a:cs typeface="Arial" panose="020B0604020202020204" pitchFamily="34" charset="0"/>
              </a:rPr>
              <a:t>Bª=(</a:t>
            </a:r>
            <a:r>
              <a:rPr lang="en-US" altLang="zh-CN" sz="2000" b="1" dirty="0" err="1">
                <a:solidFill>
                  <a:srgbClr val="FFC000"/>
                </a:solidFill>
                <a:latin typeface="Arial" panose="020B0604020202020204" pitchFamily="34" charset="0"/>
                <a:cs typeface="Arial" panose="020B0604020202020204" pitchFamily="34" charset="0"/>
              </a:rPr>
              <a:t>g</a:t>
            </a:r>
            <a:r>
              <a:rPr lang="en-US" altLang="zh-CN" sz="2000" b="1" baseline="30000" dirty="0" err="1">
                <a:solidFill>
                  <a:srgbClr val="FFC000"/>
                </a:solidFill>
                <a:latin typeface="Arial" panose="020B0604020202020204" pitchFamily="34" charset="0"/>
                <a:cs typeface="Arial" panose="020B0604020202020204" pitchFamily="34" charset="0"/>
              </a:rPr>
              <a:t>b</a:t>
            </a:r>
            <a:r>
              <a:rPr lang="en-US" altLang="zh-CN" sz="2000" b="1" dirty="0">
                <a:solidFill>
                  <a:srgbClr val="FFC000"/>
                </a:solidFill>
                <a:latin typeface="Arial" panose="020B0604020202020204" pitchFamily="34" charset="0"/>
                <a:cs typeface="Arial" panose="020B0604020202020204" pitchFamily="34" charset="0"/>
              </a:rPr>
              <a:t>)</a:t>
            </a:r>
            <a:r>
              <a:rPr lang="en-US" altLang="zh-CN" sz="2000" b="1" baseline="30000" dirty="0">
                <a:solidFill>
                  <a:srgbClr val="FFC000"/>
                </a:solidFill>
                <a:latin typeface="Arial" panose="020B0604020202020204" pitchFamily="34" charset="0"/>
                <a:cs typeface="Arial" panose="020B0604020202020204" pitchFamily="34" charset="0"/>
              </a:rPr>
              <a:t>a</a:t>
            </a:r>
            <a:r>
              <a:rPr lang="en-US" altLang="zh-CN" sz="2000" b="1" dirty="0">
                <a:solidFill>
                  <a:srgbClr val="FFC000"/>
                </a:solidFill>
                <a:latin typeface="Arial" panose="020B0604020202020204" pitchFamily="34" charset="0"/>
                <a:cs typeface="Arial" panose="020B0604020202020204" pitchFamily="34" charset="0"/>
              </a:rPr>
              <a:t>=</a:t>
            </a:r>
            <a:r>
              <a:rPr lang="en-US" altLang="zh-CN" sz="2000" b="1" dirty="0" err="1">
                <a:solidFill>
                  <a:srgbClr val="FFC000"/>
                </a:solidFill>
                <a:latin typeface="Arial" panose="020B0604020202020204" pitchFamily="34" charset="0"/>
                <a:cs typeface="Arial" panose="020B0604020202020204" pitchFamily="34" charset="0"/>
              </a:rPr>
              <a:t>g</a:t>
            </a:r>
            <a:r>
              <a:rPr lang="en-US" altLang="zh-CN" sz="2000" b="1" baseline="30000" dirty="0" err="1">
                <a:solidFill>
                  <a:srgbClr val="FFC000"/>
                </a:solidFill>
                <a:latin typeface="Arial" panose="020B0604020202020204" pitchFamily="34" charset="0"/>
                <a:cs typeface="Arial" panose="020B0604020202020204" pitchFamily="34" charset="0"/>
              </a:rPr>
              <a:t>ba</a:t>
            </a:r>
            <a:r>
              <a:rPr lang="en-US" altLang="zh-CN" sz="2000" b="1" dirty="0">
                <a:solidFill>
                  <a:srgbClr val="FFC000"/>
                </a:solidFill>
                <a:latin typeface="Arial" panose="020B0604020202020204" pitchFamily="34" charset="0"/>
                <a:cs typeface="Arial" panose="020B0604020202020204" pitchFamily="34" charset="0"/>
              </a:rPr>
              <a:t>=g</a:t>
            </a:r>
            <a:r>
              <a:rPr lang="en-US" altLang="zh-CN" sz="2000" b="1" baseline="30000" dirty="0">
                <a:solidFill>
                  <a:srgbClr val="FFC000"/>
                </a:solidFill>
                <a:latin typeface="Arial" panose="020B0604020202020204" pitchFamily="34" charset="0"/>
                <a:cs typeface="Arial" panose="020B0604020202020204" pitchFamily="34" charset="0"/>
              </a:rPr>
              <a:t>ab</a:t>
            </a:r>
            <a:endParaRPr lang="zh-CN" altLang="en-US" sz="2000" b="1" baseline="30000" dirty="0">
              <a:solidFill>
                <a:srgbClr val="FFC000"/>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E25ED682-CAC5-468C-892A-F1FAB8F6122C}"/>
              </a:ext>
            </a:extLst>
          </p:cNvPr>
          <p:cNvSpPr/>
          <p:nvPr/>
        </p:nvSpPr>
        <p:spPr>
          <a:xfrm>
            <a:off x="4763387" y="2531204"/>
            <a:ext cx="2566219" cy="53094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发送</a:t>
            </a:r>
            <a:r>
              <a:rPr lang="en-US" altLang="zh-CN" b="1" dirty="0">
                <a:solidFill>
                  <a:schemeClr val="tx1"/>
                </a:solidFill>
              </a:rPr>
              <a:t>A</a:t>
            </a:r>
            <a:r>
              <a:rPr lang="zh-CN" altLang="en-US" b="1" dirty="0">
                <a:solidFill>
                  <a:schemeClr val="tx1"/>
                </a:solidFill>
              </a:rPr>
              <a:t>和</a:t>
            </a:r>
            <a:r>
              <a:rPr lang="en-US" altLang="zh-CN" b="1" dirty="0" err="1">
                <a:solidFill>
                  <a:schemeClr val="tx1"/>
                </a:solidFill>
              </a:rPr>
              <a:t>sig</a:t>
            </a:r>
            <a:r>
              <a:rPr lang="en-US" altLang="zh-CN" b="1" baseline="-25000" dirty="0" err="1">
                <a:solidFill>
                  <a:schemeClr val="tx1"/>
                </a:solidFill>
              </a:rPr>
              <a:t>A</a:t>
            </a:r>
            <a:endParaRPr lang="zh-CN" altLang="en-US" b="1" baseline="-25000" dirty="0">
              <a:solidFill>
                <a:schemeClr val="tx1"/>
              </a:solidFill>
            </a:endParaRPr>
          </a:p>
        </p:txBody>
      </p:sp>
      <p:sp>
        <p:nvSpPr>
          <p:cNvPr id="11" name="矩形 10">
            <a:extLst>
              <a:ext uri="{FF2B5EF4-FFF2-40B4-BE49-F238E27FC236}">
                <a16:creationId xmlns:a16="http://schemas.microsoft.com/office/drawing/2014/main" id="{3D030A35-27E1-4129-AAF7-CBB64A8EA241}"/>
              </a:ext>
            </a:extLst>
          </p:cNvPr>
          <p:cNvSpPr/>
          <p:nvPr/>
        </p:nvSpPr>
        <p:spPr>
          <a:xfrm>
            <a:off x="7991348" y="1519014"/>
            <a:ext cx="2566219" cy="425667"/>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选取随机</a:t>
            </a:r>
            <a:r>
              <a:rPr lang="zh-CN" altLang="en-US" b="1">
                <a:solidFill>
                  <a:schemeClr val="bg1"/>
                </a:solidFill>
              </a:rPr>
              <a:t>指数 </a:t>
            </a:r>
            <a:r>
              <a:rPr lang="en-US" altLang="zh-CN" b="1" dirty="0">
                <a:solidFill>
                  <a:schemeClr val="bg1"/>
                </a:solidFill>
              </a:rPr>
              <a:t>b</a:t>
            </a:r>
            <a:endParaRPr lang="zh-CN" altLang="en-US" b="1" dirty="0">
              <a:solidFill>
                <a:schemeClr val="bg1"/>
              </a:solidFill>
            </a:endParaRPr>
          </a:p>
        </p:txBody>
      </p:sp>
      <p:sp>
        <p:nvSpPr>
          <p:cNvPr id="12" name="矩形 11">
            <a:extLst>
              <a:ext uri="{FF2B5EF4-FFF2-40B4-BE49-F238E27FC236}">
                <a16:creationId xmlns:a16="http://schemas.microsoft.com/office/drawing/2014/main" id="{A76B75A1-F924-471E-8FFA-4C8ECB0F3394}"/>
              </a:ext>
            </a:extLst>
          </p:cNvPr>
          <p:cNvSpPr/>
          <p:nvPr/>
        </p:nvSpPr>
        <p:spPr>
          <a:xfrm>
            <a:off x="7888162" y="2202773"/>
            <a:ext cx="2892926" cy="1187804"/>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宋体" panose="02010600030101010101" pitchFamily="2" charset="-122"/>
                <a:ea typeface="宋体" panose="02010600030101010101" pitchFamily="2" charset="-122"/>
              </a:rPr>
              <a:t>使用</a:t>
            </a:r>
            <a:r>
              <a:rPr lang="en-US" altLang="zh-CN" b="1" dirty="0" err="1">
                <a:solidFill>
                  <a:schemeClr val="bg1"/>
                </a:solidFill>
                <a:latin typeface="宋体" panose="02010600030101010101" pitchFamily="2" charset="-122"/>
                <a:ea typeface="宋体" panose="02010600030101010101" pitchFamily="2" charset="-122"/>
              </a:rPr>
              <a:t>pub</a:t>
            </a:r>
            <a:r>
              <a:rPr lang="en-US" altLang="zh-CN" b="1" baseline="-25000" dirty="0" err="1">
                <a:solidFill>
                  <a:schemeClr val="bg1"/>
                </a:solidFill>
                <a:latin typeface="宋体" panose="02010600030101010101" pitchFamily="2" charset="-122"/>
                <a:ea typeface="宋体" panose="02010600030101010101" pitchFamily="2" charset="-122"/>
              </a:rPr>
              <a:t>A</a:t>
            </a:r>
            <a:r>
              <a:rPr lang="zh-CN" altLang="en-US" b="1" dirty="0">
                <a:solidFill>
                  <a:schemeClr val="bg1"/>
                </a:solidFill>
                <a:latin typeface="宋体" panose="02010600030101010101" pitchFamily="2" charset="-122"/>
                <a:ea typeface="宋体" panose="02010600030101010101" pitchFamily="2" charset="-122"/>
              </a:rPr>
              <a:t>认证</a:t>
            </a:r>
            <a:r>
              <a:rPr lang="en-US" altLang="zh-CN" b="1" dirty="0" err="1">
                <a:solidFill>
                  <a:schemeClr val="bg1"/>
                </a:solidFill>
                <a:latin typeface="宋体" panose="02010600030101010101" pitchFamily="2" charset="-122"/>
                <a:ea typeface="宋体" panose="02010600030101010101" pitchFamily="2" charset="-122"/>
              </a:rPr>
              <a:t>sig</a:t>
            </a:r>
            <a:r>
              <a:rPr lang="en-US" altLang="zh-CN" b="1" baseline="-25000" dirty="0" err="1">
                <a:solidFill>
                  <a:schemeClr val="bg1"/>
                </a:solidFill>
                <a:latin typeface="宋体" panose="02010600030101010101" pitchFamily="2" charset="-122"/>
                <a:ea typeface="宋体" panose="02010600030101010101" pitchFamily="2" charset="-122"/>
              </a:rPr>
              <a:t>A</a:t>
            </a:r>
            <a:endParaRPr lang="en-US" altLang="zh-CN" b="1" baseline="-25000" dirty="0">
              <a:solidFill>
                <a:schemeClr val="bg1"/>
              </a:solidFill>
              <a:latin typeface="宋体" panose="02010600030101010101" pitchFamily="2" charset="-122"/>
              <a:ea typeface="宋体" panose="02010600030101010101" pitchFamily="2" charset="-122"/>
            </a:endParaRPr>
          </a:p>
          <a:p>
            <a:pPr algn="ctr"/>
            <a:r>
              <a:rPr lang="zh-CN" altLang="en-US" b="1" dirty="0">
                <a:solidFill>
                  <a:schemeClr val="bg1"/>
                </a:solidFill>
                <a:latin typeface="宋体" panose="02010600030101010101" pitchFamily="2" charset="-122"/>
                <a:ea typeface="宋体" panose="02010600030101010101" pitchFamily="2" charset="-122"/>
              </a:rPr>
              <a:t>如果签名无效则停止</a:t>
            </a:r>
            <a:endParaRPr lang="en-US" altLang="zh-CN" b="1" dirty="0">
              <a:solidFill>
                <a:schemeClr val="bg1"/>
              </a:solidFill>
              <a:latin typeface="宋体" panose="02010600030101010101" pitchFamily="2" charset="-122"/>
              <a:ea typeface="宋体" panose="02010600030101010101" pitchFamily="2" charset="-122"/>
            </a:endParaRPr>
          </a:p>
          <a:p>
            <a:pPr algn="ctr"/>
            <a:r>
              <a:rPr lang="zh-CN" altLang="en-US" b="1" dirty="0">
                <a:solidFill>
                  <a:schemeClr val="bg1"/>
                </a:solidFill>
                <a:latin typeface="宋体" panose="02010600030101010101" pitchFamily="2" charset="-122"/>
                <a:ea typeface="宋体" panose="02010600030101010101" pitchFamily="2" charset="-122"/>
              </a:rPr>
              <a:t>计算</a:t>
            </a:r>
            <a:r>
              <a:rPr lang="en-US" altLang="zh-CN" sz="2000" b="1" dirty="0">
                <a:solidFill>
                  <a:srgbClr val="FFC000"/>
                </a:solidFill>
                <a:latin typeface="Arial" panose="020B0604020202020204" pitchFamily="34" charset="0"/>
                <a:cs typeface="Arial" panose="020B0604020202020204" pitchFamily="34" charset="0"/>
              </a:rPr>
              <a:t>A</a:t>
            </a:r>
            <a:r>
              <a:rPr lang="en-US" altLang="zh-CN" sz="2000" b="1" baseline="30000" dirty="0">
                <a:solidFill>
                  <a:srgbClr val="FFC000"/>
                </a:solidFill>
                <a:latin typeface="Arial" panose="020B0604020202020204" pitchFamily="34" charset="0"/>
                <a:cs typeface="Arial" panose="020B0604020202020204" pitchFamily="34" charset="0"/>
              </a:rPr>
              <a:t>b</a:t>
            </a:r>
            <a:r>
              <a:rPr lang="en-US" altLang="zh-CN" sz="2000" b="1" dirty="0">
                <a:solidFill>
                  <a:srgbClr val="FFC000"/>
                </a:solidFill>
                <a:latin typeface="Arial" panose="020B0604020202020204" pitchFamily="34" charset="0"/>
                <a:cs typeface="Arial" panose="020B0604020202020204" pitchFamily="34" charset="0"/>
              </a:rPr>
              <a:t>=(g</a:t>
            </a:r>
            <a:r>
              <a:rPr lang="en-US" altLang="zh-CN" sz="2000" b="1" baseline="30000" dirty="0">
                <a:solidFill>
                  <a:srgbClr val="FFC000"/>
                </a:solidFill>
                <a:latin typeface="Arial" panose="020B0604020202020204" pitchFamily="34" charset="0"/>
                <a:cs typeface="Arial" panose="020B0604020202020204" pitchFamily="34" charset="0"/>
              </a:rPr>
              <a:t>a</a:t>
            </a:r>
            <a:r>
              <a:rPr lang="en-US" altLang="zh-CN" sz="2000" b="1" dirty="0">
                <a:solidFill>
                  <a:srgbClr val="FFC000"/>
                </a:solidFill>
                <a:latin typeface="Arial" panose="020B0604020202020204" pitchFamily="34" charset="0"/>
                <a:cs typeface="Arial" panose="020B0604020202020204" pitchFamily="34" charset="0"/>
              </a:rPr>
              <a:t>)</a:t>
            </a:r>
            <a:r>
              <a:rPr lang="en-US" altLang="zh-CN" sz="2000" b="1" baseline="30000" dirty="0">
                <a:solidFill>
                  <a:srgbClr val="FFC000"/>
                </a:solidFill>
                <a:latin typeface="Arial" panose="020B0604020202020204" pitchFamily="34" charset="0"/>
                <a:cs typeface="Arial" panose="020B0604020202020204" pitchFamily="34" charset="0"/>
              </a:rPr>
              <a:t>b</a:t>
            </a:r>
            <a:r>
              <a:rPr lang="en-US" altLang="zh-CN" sz="2000" b="1" dirty="0">
                <a:solidFill>
                  <a:srgbClr val="FFC000"/>
                </a:solidFill>
                <a:latin typeface="Arial" panose="020B0604020202020204" pitchFamily="34" charset="0"/>
                <a:cs typeface="Arial" panose="020B0604020202020204" pitchFamily="34" charset="0"/>
              </a:rPr>
              <a:t>=g</a:t>
            </a:r>
            <a:r>
              <a:rPr lang="en-US" altLang="zh-CN" sz="2000" b="1" baseline="30000" dirty="0">
                <a:solidFill>
                  <a:srgbClr val="FFC000"/>
                </a:solidFill>
                <a:latin typeface="Arial" panose="020B0604020202020204" pitchFamily="34" charset="0"/>
                <a:cs typeface="Arial" panose="020B0604020202020204" pitchFamily="34" charset="0"/>
              </a:rPr>
              <a:t>ab</a:t>
            </a:r>
            <a:endParaRPr lang="zh-CN" altLang="en-US" sz="2000" b="1" baseline="30000" dirty="0">
              <a:solidFill>
                <a:srgbClr val="FFC000"/>
              </a:solidFill>
              <a:latin typeface="Arial" panose="020B0604020202020204" pitchFamily="34" charset="0"/>
              <a:cs typeface="Arial" panose="020B0604020202020204" pitchFamily="34" charset="0"/>
            </a:endParaRPr>
          </a:p>
        </p:txBody>
      </p:sp>
      <p:cxnSp>
        <p:nvCxnSpPr>
          <p:cNvPr id="13" name="直接箭头连接符 12">
            <a:extLst>
              <a:ext uri="{FF2B5EF4-FFF2-40B4-BE49-F238E27FC236}">
                <a16:creationId xmlns:a16="http://schemas.microsoft.com/office/drawing/2014/main" id="{8291E48E-9735-46FA-9C44-EA75AD2DC545}"/>
              </a:ext>
            </a:extLst>
          </p:cNvPr>
          <p:cNvCxnSpPr>
            <a:cxnSpLocks/>
            <a:stCxn id="7" idx="2"/>
            <a:endCxn id="8" idx="0"/>
          </p:cNvCxnSpPr>
          <p:nvPr/>
        </p:nvCxnSpPr>
        <p:spPr>
          <a:xfrm>
            <a:off x="2818538" y="2113468"/>
            <a:ext cx="0" cy="353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D8BF701-36DF-44D5-BC71-80DED32E51AA}"/>
              </a:ext>
            </a:extLst>
          </p:cNvPr>
          <p:cNvCxnSpPr>
            <a:cxnSpLocks/>
            <a:stCxn id="8" idx="3"/>
            <a:endCxn id="10" idx="1"/>
          </p:cNvCxnSpPr>
          <p:nvPr/>
        </p:nvCxnSpPr>
        <p:spPr>
          <a:xfrm>
            <a:off x="4101647" y="2796675"/>
            <a:ext cx="6617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7944A81-1AAE-435E-82C1-A8EDEB603299}"/>
              </a:ext>
            </a:extLst>
          </p:cNvPr>
          <p:cNvSpPr txBox="1"/>
          <p:nvPr/>
        </p:nvSpPr>
        <p:spPr>
          <a:xfrm>
            <a:off x="1343734" y="893834"/>
            <a:ext cx="2949604" cy="369332"/>
          </a:xfrm>
          <a:prstGeom prst="rect">
            <a:avLst/>
          </a:prstGeom>
          <a:noFill/>
        </p:spPr>
        <p:txBody>
          <a:bodyPr wrap="square">
            <a:spAutoFit/>
          </a:bodyPr>
          <a:lstStyle/>
          <a:p>
            <a:pPr algn="ctr"/>
            <a:r>
              <a:rPr lang="en-US" altLang="zh-CN" b="1" dirty="0">
                <a:latin typeface="Arial" panose="020B0604020202020204" pitchFamily="34" charset="0"/>
                <a:cs typeface="Arial" panose="020B0604020202020204" pitchFamily="34" charset="0"/>
              </a:rPr>
              <a:t>Alice(</a:t>
            </a:r>
            <a:r>
              <a:rPr lang="en-US" altLang="zh-CN" b="1" dirty="0" err="1">
                <a:latin typeface="Arial" panose="020B0604020202020204" pitchFamily="34" charset="0"/>
                <a:cs typeface="Arial" panose="020B0604020202020204" pitchFamily="34" charset="0"/>
              </a:rPr>
              <a:t>priv</a:t>
            </a:r>
            <a:r>
              <a:rPr lang="en-US" altLang="zh-CN" b="1" baseline="-25000" dirty="0" err="1">
                <a:latin typeface="Arial" panose="020B0604020202020204" pitchFamily="34" charset="0"/>
                <a:cs typeface="Arial" panose="020B0604020202020204" pitchFamily="34" charset="0"/>
              </a:rPr>
              <a:t>A</a:t>
            </a:r>
            <a:r>
              <a:rPr lang="en-US" altLang="zh-CN" b="1" dirty="0">
                <a:latin typeface="Arial" panose="020B0604020202020204" pitchFamily="34" charset="0"/>
                <a:cs typeface="Arial" panose="020B0604020202020204" pitchFamily="34" charset="0"/>
              </a:rPr>
              <a:t> , </a:t>
            </a:r>
            <a:r>
              <a:rPr lang="en-US" altLang="zh-CN" b="1" dirty="0" err="1">
                <a:latin typeface="Arial" panose="020B0604020202020204" pitchFamily="34" charset="0"/>
                <a:cs typeface="Arial" panose="020B0604020202020204" pitchFamily="34" charset="0"/>
              </a:rPr>
              <a:t>pub</a:t>
            </a:r>
            <a:r>
              <a:rPr lang="en-US" altLang="zh-CN" b="1" baseline="-25000" dirty="0" err="1">
                <a:latin typeface="Arial" panose="020B0604020202020204" pitchFamily="34" charset="0"/>
                <a:cs typeface="Arial" panose="020B0604020202020204" pitchFamily="34" charset="0"/>
              </a:rPr>
              <a:t>B</a:t>
            </a:r>
            <a:r>
              <a:rPr lang="en-US" altLang="zh-CN" b="1" dirty="0">
                <a:latin typeface="Arial" panose="020B0604020202020204" pitchFamily="34" charset="0"/>
                <a:cs typeface="Arial" panose="020B0604020202020204" pitchFamily="34" charset="0"/>
              </a:rPr>
              <a:t>)</a:t>
            </a:r>
            <a:endParaRPr lang="zh-CN" altLang="en-US" b="1"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7F878611-5DBC-421D-A3F9-C3735B1193F4}"/>
              </a:ext>
            </a:extLst>
          </p:cNvPr>
          <p:cNvSpPr txBox="1"/>
          <p:nvPr/>
        </p:nvSpPr>
        <p:spPr>
          <a:xfrm>
            <a:off x="4958476" y="926850"/>
            <a:ext cx="2275045" cy="369332"/>
          </a:xfrm>
          <a:prstGeom prst="rect">
            <a:avLst/>
          </a:prstGeom>
          <a:noFill/>
        </p:spPr>
        <p:txBody>
          <a:bodyPr wrap="square">
            <a:spAutoFit/>
          </a:bodyPr>
          <a:lstStyle/>
          <a:p>
            <a:pPr algn="ctr"/>
            <a:r>
              <a:rPr lang="zh-CN" altLang="en-US" b="1" dirty="0"/>
              <a:t>消息对攻击者可见</a:t>
            </a:r>
          </a:p>
        </p:txBody>
      </p:sp>
      <p:sp>
        <p:nvSpPr>
          <p:cNvPr id="17" name="文本框 16">
            <a:extLst>
              <a:ext uri="{FF2B5EF4-FFF2-40B4-BE49-F238E27FC236}">
                <a16:creationId xmlns:a16="http://schemas.microsoft.com/office/drawing/2014/main" id="{F2B0AFB4-D7F5-4660-B7EA-803D82B09EB5}"/>
              </a:ext>
            </a:extLst>
          </p:cNvPr>
          <p:cNvSpPr txBox="1"/>
          <p:nvPr/>
        </p:nvSpPr>
        <p:spPr>
          <a:xfrm>
            <a:off x="8051516" y="942167"/>
            <a:ext cx="2380840" cy="369332"/>
          </a:xfrm>
          <a:prstGeom prst="rect">
            <a:avLst/>
          </a:prstGeom>
          <a:noFill/>
        </p:spPr>
        <p:txBody>
          <a:bodyPr wrap="square">
            <a:spAutoFit/>
          </a:bodyPr>
          <a:lstStyle/>
          <a:p>
            <a:pPr algn="ctr"/>
            <a:r>
              <a:rPr lang="en-US" altLang="zh-CN" b="1" dirty="0">
                <a:latin typeface="Arial" panose="020B0604020202020204" pitchFamily="34" charset="0"/>
                <a:cs typeface="Arial" panose="020B0604020202020204" pitchFamily="34" charset="0"/>
              </a:rPr>
              <a:t>Bob (</a:t>
            </a:r>
            <a:r>
              <a:rPr lang="en-US" altLang="zh-CN" b="1" dirty="0" err="1">
                <a:latin typeface="Arial" panose="020B0604020202020204" pitchFamily="34" charset="0"/>
                <a:cs typeface="Arial" panose="020B0604020202020204" pitchFamily="34" charset="0"/>
              </a:rPr>
              <a:t>priv</a:t>
            </a:r>
            <a:r>
              <a:rPr lang="en-US" altLang="zh-CN" b="1" baseline="-25000" dirty="0" err="1">
                <a:latin typeface="Arial" panose="020B0604020202020204" pitchFamily="34" charset="0"/>
                <a:cs typeface="Arial" panose="020B0604020202020204" pitchFamily="34" charset="0"/>
              </a:rPr>
              <a:t>B</a:t>
            </a:r>
            <a:r>
              <a:rPr lang="en-US" altLang="zh-CN" b="1" dirty="0">
                <a:latin typeface="Arial" panose="020B0604020202020204" pitchFamily="34" charset="0"/>
                <a:cs typeface="Arial" panose="020B0604020202020204" pitchFamily="34" charset="0"/>
              </a:rPr>
              <a:t> , </a:t>
            </a:r>
            <a:r>
              <a:rPr lang="en-US" altLang="zh-CN" b="1" dirty="0" err="1">
                <a:latin typeface="Arial" panose="020B0604020202020204" pitchFamily="34" charset="0"/>
                <a:cs typeface="Arial" panose="020B0604020202020204" pitchFamily="34" charset="0"/>
              </a:rPr>
              <a:t>pub</a:t>
            </a:r>
            <a:r>
              <a:rPr lang="en-US" altLang="zh-CN" b="1" baseline="-25000" dirty="0" err="1">
                <a:latin typeface="Arial" panose="020B0604020202020204" pitchFamily="34" charset="0"/>
                <a:cs typeface="Arial" panose="020B0604020202020204" pitchFamily="34" charset="0"/>
              </a:rPr>
              <a:t>A</a:t>
            </a:r>
            <a:r>
              <a:rPr lang="en-US" altLang="zh-CN" b="1" dirty="0">
                <a:latin typeface="Arial" panose="020B0604020202020204" pitchFamily="34" charset="0"/>
                <a:cs typeface="Arial" panose="020B0604020202020204" pitchFamily="34" charset="0"/>
              </a:rPr>
              <a:t>)</a:t>
            </a:r>
            <a:endParaRPr lang="zh-CN" altLang="en-US" b="1" dirty="0">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AAB3CBF3-182F-4960-B08B-6E53AF3B7624}"/>
              </a:ext>
            </a:extLst>
          </p:cNvPr>
          <p:cNvSpPr/>
          <p:nvPr/>
        </p:nvSpPr>
        <p:spPr>
          <a:xfrm>
            <a:off x="8051516" y="4434703"/>
            <a:ext cx="2566219" cy="1029495"/>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设</a:t>
            </a:r>
            <a:r>
              <a:rPr lang="en-US" altLang="zh-CN" b="1" dirty="0">
                <a:solidFill>
                  <a:schemeClr val="bg1"/>
                </a:solidFill>
              </a:rPr>
              <a:t>B=</a:t>
            </a:r>
            <a:r>
              <a:rPr lang="en-US" altLang="zh-CN" b="1" dirty="0" err="1">
                <a:solidFill>
                  <a:schemeClr val="bg1"/>
                </a:solidFill>
              </a:rPr>
              <a:t>g</a:t>
            </a:r>
            <a:r>
              <a:rPr lang="en-US" altLang="zh-CN" b="1" baseline="30000" dirty="0" err="1">
                <a:solidFill>
                  <a:schemeClr val="bg1"/>
                </a:solidFill>
              </a:rPr>
              <a:t>b</a:t>
            </a:r>
            <a:endParaRPr lang="en-US" altLang="zh-CN" b="1" dirty="0">
              <a:solidFill>
                <a:schemeClr val="bg1"/>
              </a:solidFill>
            </a:endParaRPr>
          </a:p>
          <a:p>
            <a:pPr algn="ctr"/>
            <a:r>
              <a:rPr lang="zh-CN" altLang="en-US" sz="2000" b="1" dirty="0">
                <a:solidFill>
                  <a:srgbClr val="FFC000"/>
                </a:solidFill>
                <a:latin typeface="Arial" panose="020B0604020202020204" pitchFamily="34" charset="0"/>
                <a:cs typeface="Arial" panose="020B0604020202020204" pitchFamily="34" charset="0"/>
              </a:rPr>
              <a:t>设</a:t>
            </a:r>
            <a:r>
              <a:rPr lang="en-US" altLang="zh-CN" sz="2000" b="1" dirty="0" err="1">
                <a:solidFill>
                  <a:srgbClr val="FFC000"/>
                </a:solidFill>
                <a:latin typeface="Arial" panose="020B0604020202020204" pitchFamily="34" charset="0"/>
                <a:cs typeface="Arial" panose="020B0604020202020204" pitchFamily="34" charset="0"/>
              </a:rPr>
              <a:t>sig</a:t>
            </a:r>
            <a:r>
              <a:rPr lang="en-US" altLang="zh-CN" sz="2000" b="1" baseline="-25000" dirty="0" err="1">
                <a:solidFill>
                  <a:srgbClr val="FFC000"/>
                </a:solidFill>
                <a:latin typeface="Arial" panose="020B0604020202020204" pitchFamily="34" charset="0"/>
                <a:cs typeface="Arial" panose="020B0604020202020204" pitchFamily="34" charset="0"/>
              </a:rPr>
              <a:t>B</a:t>
            </a:r>
            <a:r>
              <a:rPr lang="en-US" altLang="zh-CN" sz="2000" b="1" dirty="0">
                <a:solidFill>
                  <a:srgbClr val="FFC000"/>
                </a:solidFill>
                <a:latin typeface="Arial" panose="020B0604020202020204" pitchFamily="34" charset="0"/>
                <a:cs typeface="Arial" panose="020B0604020202020204" pitchFamily="34" charset="0"/>
              </a:rPr>
              <a:t>= sign(</a:t>
            </a:r>
            <a:r>
              <a:rPr lang="en-US" altLang="zh-CN" sz="2000" b="1" dirty="0" err="1">
                <a:solidFill>
                  <a:srgbClr val="FFC000"/>
                </a:solidFill>
                <a:latin typeface="Arial" panose="020B0604020202020204" pitchFamily="34" charset="0"/>
                <a:cs typeface="Arial" panose="020B0604020202020204" pitchFamily="34" charset="0"/>
              </a:rPr>
              <a:t>priv</a:t>
            </a:r>
            <a:r>
              <a:rPr lang="en-US" altLang="zh-CN" sz="2000" b="1" baseline="-25000" dirty="0" err="1">
                <a:solidFill>
                  <a:srgbClr val="FFC000"/>
                </a:solidFill>
                <a:latin typeface="Arial" panose="020B0604020202020204" pitchFamily="34" charset="0"/>
                <a:cs typeface="Arial" panose="020B0604020202020204" pitchFamily="34" charset="0"/>
              </a:rPr>
              <a:t>B</a:t>
            </a:r>
            <a:r>
              <a:rPr lang="en-US" altLang="zh-CN" sz="2000" b="1" dirty="0" err="1">
                <a:solidFill>
                  <a:srgbClr val="FFC000"/>
                </a:solidFill>
                <a:latin typeface="Arial" panose="020B0604020202020204" pitchFamily="34" charset="0"/>
                <a:cs typeface="Arial" panose="020B0604020202020204" pitchFamily="34" charset="0"/>
              </a:rPr>
              <a:t>,B</a:t>
            </a:r>
            <a:r>
              <a:rPr lang="en-US" altLang="zh-CN" sz="2000" b="1" dirty="0">
                <a:solidFill>
                  <a:srgbClr val="FFC000"/>
                </a:solidFill>
                <a:latin typeface="Arial" panose="020B0604020202020204" pitchFamily="34" charset="0"/>
                <a:cs typeface="Arial" panose="020B0604020202020204" pitchFamily="34" charset="0"/>
              </a:rPr>
              <a:t>)</a:t>
            </a:r>
          </a:p>
          <a:p>
            <a:pPr algn="ctr"/>
            <a:endParaRPr lang="en-US" altLang="zh-CN" baseline="30000" dirty="0">
              <a:solidFill>
                <a:schemeClr val="tx1"/>
              </a:solidFill>
            </a:endParaRPr>
          </a:p>
        </p:txBody>
      </p:sp>
      <p:cxnSp>
        <p:nvCxnSpPr>
          <p:cNvPr id="19" name="直接箭头连接符 18">
            <a:extLst>
              <a:ext uri="{FF2B5EF4-FFF2-40B4-BE49-F238E27FC236}">
                <a16:creationId xmlns:a16="http://schemas.microsoft.com/office/drawing/2014/main" id="{7466C61D-D52D-4849-A7FB-ADCBC10D5FC2}"/>
              </a:ext>
            </a:extLst>
          </p:cNvPr>
          <p:cNvCxnSpPr>
            <a:cxnSpLocks/>
            <a:stCxn id="12" idx="2"/>
            <a:endCxn id="18" idx="0"/>
          </p:cNvCxnSpPr>
          <p:nvPr/>
        </p:nvCxnSpPr>
        <p:spPr>
          <a:xfrm>
            <a:off x="9334625" y="3390577"/>
            <a:ext cx="1" cy="1044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3075577-8278-44D4-B0DE-0B40AFCED5F5}"/>
              </a:ext>
            </a:extLst>
          </p:cNvPr>
          <p:cNvSpPr/>
          <p:nvPr/>
        </p:nvSpPr>
        <p:spPr>
          <a:xfrm>
            <a:off x="4762064" y="4683085"/>
            <a:ext cx="2566219" cy="53094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发送</a:t>
            </a:r>
            <a:r>
              <a:rPr lang="en-US" altLang="zh-CN" b="1" dirty="0">
                <a:solidFill>
                  <a:schemeClr val="bg1"/>
                </a:solidFill>
              </a:rPr>
              <a:t>B</a:t>
            </a:r>
            <a:r>
              <a:rPr lang="zh-CN" altLang="en-US" b="1" dirty="0">
                <a:solidFill>
                  <a:schemeClr val="bg1"/>
                </a:solidFill>
              </a:rPr>
              <a:t>和</a:t>
            </a:r>
            <a:r>
              <a:rPr lang="en-US" altLang="zh-CN" b="1" dirty="0" err="1">
                <a:solidFill>
                  <a:schemeClr val="bg1"/>
                </a:solidFill>
              </a:rPr>
              <a:t>sig</a:t>
            </a:r>
            <a:r>
              <a:rPr lang="en-US" altLang="zh-CN" b="1" baseline="-25000" dirty="0" err="1">
                <a:solidFill>
                  <a:schemeClr val="bg1"/>
                </a:solidFill>
              </a:rPr>
              <a:t>B</a:t>
            </a:r>
            <a:endParaRPr lang="zh-CN" altLang="en-US" b="1" baseline="30000" dirty="0">
              <a:solidFill>
                <a:schemeClr val="bg1"/>
              </a:solidFill>
            </a:endParaRPr>
          </a:p>
        </p:txBody>
      </p:sp>
      <p:cxnSp>
        <p:nvCxnSpPr>
          <p:cNvPr id="21" name="直接箭头连接符 20">
            <a:extLst>
              <a:ext uri="{FF2B5EF4-FFF2-40B4-BE49-F238E27FC236}">
                <a16:creationId xmlns:a16="http://schemas.microsoft.com/office/drawing/2014/main" id="{E6F0BCC1-2582-4EFF-A235-E21B7B93BEB6}"/>
              </a:ext>
            </a:extLst>
          </p:cNvPr>
          <p:cNvCxnSpPr>
            <a:cxnSpLocks/>
            <a:stCxn id="18" idx="1"/>
            <a:endCxn id="20" idx="3"/>
          </p:cNvCxnSpPr>
          <p:nvPr/>
        </p:nvCxnSpPr>
        <p:spPr>
          <a:xfrm flipH="1" flipV="1">
            <a:off x="7328283" y="4948556"/>
            <a:ext cx="723233" cy="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43BEC70-63A0-429A-B769-2B3E8F908667}"/>
              </a:ext>
            </a:extLst>
          </p:cNvPr>
          <p:cNvCxnSpPr>
            <a:cxnSpLocks/>
            <a:stCxn id="20" idx="1"/>
            <a:endCxn id="9" idx="3"/>
          </p:cNvCxnSpPr>
          <p:nvPr/>
        </p:nvCxnSpPr>
        <p:spPr>
          <a:xfrm flipH="1">
            <a:off x="4200651" y="4948556"/>
            <a:ext cx="561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174">
            <a:extLst>
              <a:ext uri="{FF2B5EF4-FFF2-40B4-BE49-F238E27FC236}">
                <a16:creationId xmlns:a16="http://schemas.microsoft.com/office/drawing/2014/main" id="{94F380D3-C23D-400F-80EE-15E2819A4B25}"/>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841" y="876100"/>
            <a:ext cx="761879" cy="112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箭头连接符 23">
            <a:extLst>
              <a:ext uri="{FF2B5EF4-FFF2-40B4-BE49-F238E27FC236}">
                <a16:creationId xmlns:a16="http://schemas.microsoft.com/office/drawing/2014/main" id="{5AFD64BB-01DC-42AD-A94D-07A12AF4D1E4}"/>
              </a:ext>
            </a:extLst>
          </p:cNvPr>
          <p:cNvCxnSpPr>
            <a:cxnSpLocks/>
            <a:endCxn id="12" idx="1"/>
          </p:cNvCxnSpPr>
          <p:nvPr/>
        </p:nvCxnSpPr>
        <p:spPr>
          <a:xfrm>
            <a:off x="7328283" y="2796675"/>
            <a:ext cx="5598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object 3">
            <a:extLst>
              <a:ext uri="{FF2B5EF4-FFF2-40B4-BE49-F238E27FC236}">
                <a16:creationId xmlns:a16="http://schemas.microsoft.com/office/drawing/2014/main" id="{5A97EA83-0586-4686-9C97-4B434E385C80}"/>
              </a:ext>
            </a:extLst>
          </p:cNvPr>
          <p:cNvPicPr/>
          <p:nvPr/>
        </p:nvPicPr>
        <p:blipFill>
          <a:blip r:embed="rId5" cstate="print"/>
          <a:stretch>
            <a:fillRect/>
          </a:stretch>
        </p:blipFill>
        <p:spPr>
          <a:xfrm>
            <a:off x="5811667" y="1396105"/>
            <a:ext cx="940508" cy="977677"/>
          </a:xfrm>
          <a:prstGeom prst="rect">
            <a:avLst/>
          </a:prstGeom>
        </p:spPr>
      </p:pic>
      <p:pic>
        <p:nvPicPr>
          <p:cNvPr id="26" name="Picture 175">
            <a:extLst>
              <a:ext uri="{FF2B5EF4-FFF2-40B4-BE49-F238E27FC236}">
                <a16:creationId xmlns:a16="http://schemas.microsoft.com/office/drawing/2014/main" id="{362A2930-30FE-49D9-A2BB-134551EB8A91}"/>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73122" y="685800"/>
            <a:ext cx="824706" cy="115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53810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3 RSA</a:t>
            </a:r>
            <a:r>
              <a:rPr lang="zh-CN" altLang="en-US" dirty="0">
                <a:ea typeface="宋体" panose="02010600030101010101" pitchFamily="2" charset="-122"/>
              </a:rPr>
              <a:t>密码体制</a:t>
            </a:r>
          </a:p>
        </p:txBody>
      </p:sp>
      <p:sp>
        <p:nvSpPr>
          <p:cNvPr id="103427" name="Rectangle 3"/>
          <p:cNvSpPr>
            <a:spLocks noGrp="1" noChangeArrowheads="1"/>
          </p:cNvSpPr>
          <p:nvPr>
            <p:ph idx="1"/>
          </p:nvPr>
        </p:nvSpPr>
        <p:spPr>
          <a:xfrm>
            <a:off x="406400" y="1219200"/>
            <a:ext cx="11176000" cy="2971800"/>
          </a:xfrm>
        </p:spPr>
        <p:txBody>
          <a:bodyPr/>
          <a:lstStyle/>
          <a:p>
            <a:pPr eaLnBrk="1" hangingPunct="1"/>
            <a:r>
              <a:rPr lang="zh-CN" altLang="en-US" dirty="0">
                <a:ea typeface="宋体" panose="02010600030101010101" pitchFamily="2" charset="-122"/>
              </a:rPr>
              <a:t>安全性是建立在</a:t>
            </a:r>
            <a:r>
              <a:rPr lang="zh-CN" altLang="en-US" dirty="0">
                <a:latin typeface="Verdana" panose="020B0604030504040204" pitchFamily="34" charset="0"/>
                <a:ea typeface="宋体" panose="02010600030101010101" pitchFamily="2" charset="-122"/>
              </a:rPr>
              <a:t>“</a:t>
            </a:r>
            <a:r>
              <a:rPr lang="zh-CN" altLang="en-US" dirty="0">
                <a:ea typeface="宋体" panose="02010600030101010101" pitchFamily="2" charset="-122"/>
              </a:rPr>
              <a:t>大数分解和素性检测</a:t>
            </a:r>
            <a:r>
              <a:rPr lang="zh-CN" altLang="en-US" dirty="0">
                <a:latin typeface="Verdana" panose="020B0604030504040204" pitchFamily="34" charset="0"/>
                <a:ea typeface="宋体" panose="02010600030101010101" pitchFamily="2" charset="-122"/>
              </a:rPr>
              <a:t>”</a:t>
            </a:r>
            <a:r>
              <a:rPr lang="zh-CN" altLang="en-US" dirty="0">
                <a:ea typeface="宋体" panose="02010600030101010101" pitchFamily="2" charset="-122"/>
              </a:rPr>
              <a:t>这个数论难题的基础上。</a:t>
            </a:r>
          </a:p>
          <a:p>
            <a:pPr lvl="1" eaLnBrk="1" hangingPunct="1"/>
            <a:r>
              <a:rPr lang="zh-CN" altLang="en-US" dirty="0">
                <a:ea typeface="宋体" panose="02010600030101010101" pitchFamily="2" charset="-122"/>
              </a:rPr>
              <a:t>既将两个大素数相乘在计算上容易实现，而将该乘积分解的计算量相当大</a:t>
            </a:r>
          </a:p>
          <a:p>
            <a:pPr lvl="1" eaLnBrk="1" hangingPunct="1"/>
            <a:r>
              <a:rPr lang="en-US" altLang="zh-CN" dirty="0">
                <a:ea typeface="宋体" panose="02010600030101010101" pitchFamily="2" charset="-122"/>
              </a:rPr>
              <a:t>899</a:t>
            </a:r>
            <a:r>
              <a:rPr lang="zh-CN" altLang="en-US" dirty="0">
                <a:ea typeface="宋体" panose="02010600030101010101" pitchFamily="2" charset="-122"/>
              </a:rPr>
              <a:t>分解</a:t>
            </a:r>
          </a:p>
          <a:p>
            <a:pPr eaLnBrk="1" hangingPunct="1"/>
            <a:r>
              <a:rPr lang="zh-CN" altLang="en-US" dirty="0">
                <a:ea typeface="宋体" panose="02010600030101010101" pitchFamily="2" charset="-122"/>
              </a:rPr>
              <a:t>虽然安全性没有能得到理论证明，但</a:t>
            </a:r>
            <a:r>
              <a:rPr lang="en-US" altLang="zh-CN" dirty="0">
                <a:ea typeface="宋体" panose="02010600030101010101" pitchFamily="2" charset="-122"/>
              </a:rPr>
              <a:t>20</a:t>
            </a:r>
            <a:r>
              <a:rPr lang="zh-CN" altLang="en-US" dirty="0">
                <a:ea typeface="宋体" panose="02010600030101010101" pitchFamily="2" charset="-122"/>
              </a:rPr>
              <a:t>多年的实践证明其是安全的</a:t>
            </a:r>
          </a:p>
        </p:txBody>
      </p:sp>
      <p:sp>
        <p:nvSpPr>
          <p:cNvPr id="29700"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F562A0A-A038-4A42-905B-A33465DB37BB}"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2970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7C6D75B-AB0E-4318-976C-4F9415545B96}"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29</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3427">
                                            <p:txEl>
                                              <p:pRg st="3" end="3"/>
                                            </p:txEl>
                                          </p:spTgt>
                                        </p:tgtEl>
                                        <p:attrNameLst>
                                          <p:attrName>style.visibility</p:attrName>
                                        </p:attrNameLst>
                                      </p:cBhvr>
                                      <p:to>
                                        <p:strVal val="visible"/>
                                      </p:to>
                                    </p:set>
                                    <p:animEffect transition="in" filter="blinds(horizontal)">
                                      <p:cBhvr>
                                        <p:cTn id="7" dur="500"/>
                                        <p:tgtEl>
                                          <p:spTgt spid="1034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891CC-3478-467B-A96D-03B43B539000}"/>
              </a:ext>
            </a:extLst>
          </p:cNvPr>
          <p:cNvSpPr>
            <a:spLocks noGrp="1"/>
          </p:cNvSpPr>
          <p:nvPr>
            <p:ph type="title"/>
          </p:nvPr>
        </p:nvSpPr>
        <p:spPr/>
        <p:txBody>
          <a:bodyPr/>
          <a:lstStyle/>
          <a:p>
            <a:r>
              <a:rPr lang="zh-CN" altLang="en-US" spc="-45" dirty="0"/>
              <a:t>公开信道上的“安全”通信</a:t>
            </a:r>
            <a:endParaRPr lang="zh-CN" altLang="en-US" dirty="0"/>
          </a:p>
        </p:txBody>
      </p:sp>
      <p:sp>
        <p:nvSpPr>
          <p:cNvPr id="3" name="内容占位符 2">
            <a:extLst>
              <a:ext uri="{FF2B5EF4-FFF2-40B4-BE49-F238E27FC236}">
                <a16:creationId xmlns:a16="http://schemas.microsoft.com/office/drawing/2014/main" id="{988630EA-4CBE-4C53-933C-F9CCC02F3BDA}"/>
              </a:ext>
            </a:extLst>
          </p:cNvPr>
          <p:cNvSpPr>
            <a:spLocks noGrp="1"/>
          </p:cNvSpPr>
          <p:nvPr>
            <p:ph idx="1"/>
          </p:nvPr>
        </p:nvSpPr>
        <p:spPr>
          <a:xfrm>
            <a:off x="4953000" y="3835947"/>
            <a:ext cx="7162800" cy="1497214"/>
          </a:xfrm>
        </p:spPr>
        <p:txBody>
          <a:bodyPr/>
          <a:lstStyle/>
          <a:p>
            <a:r>
              <a:rPr lang="zh-CN" altLang="en-US" sz="2400" dirty="0"/>
              <a:t>对称密码体制</a:t>
            </a:r>
            <a:r>
              <a:rPr lang="en-US" altLang="zh-CN" sz="2400" dirty="0"/>
              <a:t>(</a:t>
            </a:r>
            <a:r>
              <a:rPr lang="zh-CN" altLang="en-US" sz="2400" dirty="0"/>
              <a:t>例如</a:t>
            </a:r>
            <a:r>
              <a:rPr lang="en-US" altLang="zh-CN" sz="2400" dirty="0"/>
              <a:t>DES, AES) </a:t>
            </a:r>
            <a:r>
              <a:rPr lang="zh-CN" altLang="en-US" sz="2400" dirty="0"/>
              <a:t>允许两个用户利用提前共享的秘密来建立“</a:t>
            </a:r>
            <a:r>
              <a:rPr lang="zh-CN" altLang="en-US" sz="2400" dirty="0">
                <a:solidFill>
                  <a:srgbClr val="0070C0"/>
                </a:solidFill>
              </a:rPr>
              <a:t>安全信道</a:t>
            </a:r>
            <a:r>
              <a:rPr lang="zh-CN" altLang="en-US" sz="2400" dirty="0"/>
              <a:t>”</a:t>
            </a:r>
          </a:p>
          <a:p>
            <a:r>
              <a:rPr lang="zh-CN" altLang="en-US" sz="2400" dirty="0"/>
              <a:t>通信双方共享秘密并不容易</a:t>
            </a:r>
            <a:r>
              <a:rPr lang="en-US" altLang="zh-CN" sz="2400" dirty="0"/>
              <a:t>…</a:t>
            </a:r>
            <a:endParaRPr lang="zh-CN" altLang="en-US" sz="2400" dirty="0"/>
          </a:p>
        </p:txBody>
      </p:sp>
      <p:sp>
        <p:nvSpPr>
          <p:cNvPr id="4" name="日期占位符 3">
            <a:extLst>
              <a:ext uri="{FF2B5EF4-FFF2-40B4-BE49-F238E27FC236}">
                <a16:creationId xmlns:a16="http://schemas.microsoft.com/office/drawing/2014/main" id="{245E7642-4C90-48DD-B7A2-B293B294380C}"/>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83CC6551-29EA-401C-94FA-9A072FE30ABE}"/>
              </a:ext>
            </a:extLst>
          </p:cNvPr>
          <p:cNvSpPr>
            <a:spLocks noGrp="1"/>
          </p:cNvSpPr>
          <p:nvPr>
            <p:ph type="sldNum" sz="quarter" idx="11"/>
          </p:nvPr>
        </p:nvSpPr>
        <p:spPr/>
        <p:txBody>
          <a:bodyPr/>
          <a:lstStyle/>
          <a:p>
            <a:fld id="{6D29F655-9AA2-4BC9-AAF1-1C184E14E187}" type="slidenum">
              <a:rPr lang="en-US" altLang="zh-CN" smtClean="0"/>
              <a:pPr/>
              <a:t>3</a:t>
            </a:fld>
            <a:endParaRPr lang="en-US" altLang="zh-CN"/>
          </a:p>
        </p:txBody>
      </p:sp>
      <p:pic>
        <p:nvPicPr>
          <p:cNvPr id="6" name="object 3">
            <a:extLst>
              <a:ext uri="{FF2B5EF4-FFF2-40B4-BE49-F238E27FC236}">
                <a16:creationId xmlns:a16="http://schemas.microsoft.com/office/drawing/2014/main" id="{038E8241-A53F-4428-A6CC-3A742292A3C1}"/>
              </a:ext>
            </a:extLst>
          </p:cNvPr>
          <p:cNvPicPr/>
          <p:nvPr/>
        </p:nvPicPr>
        <p:blipFill>
          <a:blip r:embed="rId2" cstate="print"/>
          <a:stretch>
            <a:fillRect/>
          </a:stretch>
        </p:blipFill>
        <p:spPr>
          <a:xfrm>
            <a:off x="3691515" y="4192641"/>
            <a:ext cx="1076325" cy="1295400"/>
          </a:xfrm>
          <a:prstGeom prst="rect">
            <a:avLst/>
          </a:prstGeom>
        </p:spPr>
      </p:pic>
      <p:sp>
        <p:nvSpPr>
          <p:cNvPr id="7" name="object 5">
            <a:extLst>
              <a:ext uri="{FF2B5EF4-FFF2-40B4-BE49-F238E27FC236}">
                <a16:creationId xmlns:a16="http://schemas.microsoft.com/office/drawing/2014/main" id="{9F0AF5A1-6D64-4C81-97EB-7C1243F8943B}"/>
              </a:ext>
            </a:extLst>
          </p:cNvPr>
          <p:cNvSpPr txBox="1"/>
          <p:nvPr/>
        </p:nvSpPr>
        <p:spPr>
          <a:xfrm>
            <a:off x="5420366" y="2620602"/>
            <a:ext cx="1438275" cy="56682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0"/>
            </a:defPPr>
            <a:lvl1pPr algn="ctr">
              <a:defRPr sz="2400" spc="-20">
                <a:solidFill>
                  <a:schemeClr val="lt1"/>
                </a:solidFill>
                <a:latin typeface="仿宋"/>
                <a:ea typeface="+mn-ea"/>
                <a:cs typeface="仿宋"/>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dirty="0"/>
              <a:t>明文信息</a:t>
            </a:r>
          </a:p>
        </p:txBody>
      </p:sp>
      <p:sp>
        <p:nvSpPr>
          <p:cNvPr id="8" name="object 6">
            <a:extLst>
              <a:ext uri="{FF2B5EF4-FFF2-40B4-BE49-F238E27FC236}">
                <a16:creationId xmlns:a16="http://schemas.microsoft.com/office/drawing/2014/main" id="{ABDB34B9-9297-47B1-B78B-054F080CE9AA}"/>
              </a:ext>
            </a:extLst>
          </p:cNvPr>
          <p:cNvSpPr/>
          <p:nvPr/>
        </p:nvSpPr>
        <p:spPr>
          <a:xfrm>
            <a:off x="3091440" y="2906765"/>
            <a:ext cx="2305050" cy="1019175"/>
          </a:xfrm>
          <a:custGeom>
            <a:avLst/>
            <a:gdLst/>
            <a:ahLst/>
            <a:cxnLst/>
            <a:rect l="l" t="t" r="r" b="b"/>
            <a:pathLst>
              <a:path w="2305050" h="1019175">
                <a:moveTo>
                  <a:pt x="1067943" y="942594"/>
                </a:moveTo>
                <a:lnTo>
                  <a:pt x="1039495" y="942886"/>
                </a:lnTo>
                <a:lnTo>
                  <a:pt x="1039495" y="925195"/>
                </a:lnTo>
                <a:lnTo>
                  <a:pt x="1039876" y="902208"/>
                </a:lnTo>
                <a:lnTo>
                  <a:pt x="1040638" y="853567"/>
                </a:lnTo>
                <a:lnTo>
                  <a:pt x="1041273" y="827278"/>
                </a:lnTo>
                <a:lnTo>
                  <a:pt x="1041781" y="800862"/>
                </a:lnTo>
                <a:lnTo>
                  <a:pt x="1042162" y="773684"/>
                </a:lnTo>
                <a:lnTo>
                  <a:pt x="1042797" y="745490"/>
                </a:lnTo>
                <a:lnTo>
                  <a:pt x="1043559" y="688848"/>
                </a:lnTo>
                <a:lnTo>
                  <a:pt x="1043940" y="631698"/>
                </a:lnTo>
                <a:lnTo>
                  <a:pt x="1043813" y="574675"/>
                </a:lnTo>
                <a:lnTo>
                  <a:pt x="1042924" y="519049"/>
                </a:lnTo>
                <a:lnTo>
                  <a:pt x="1041019" y="465709"/>
                </a:lnTo>
                <a:lnTo>
                  <a:pt x="1037844" y="415544"/>
                </a:lnTo>
                <a:lnTo>
                  <a:pt x="1033399" y="369570"/>
                </a:lnTo>
                <a:lnTo>
                  <a:pt x="1027430" y="328549"/>
                </a:lnTo>
                <a:lnTo>
                  <a:pt x="1014730" y="278257"/>
                </a:lnTo>
                <a:lnTo>
                  <a:pt x="1013269" y="274701"/>
                </a:lnTo>
                <a:lnTo>
                  <a:pt x="1012545" y="272923"/>
                </a:lnTo>
                <a:lnTo>
                  <a:pt x="1009396" y="265176"/>
                </a:lnTo>
                <a:lnTo>
                  <a:pt x="1009015" y="264668"/>
                </a:lnTo>
                <a:lnTo>
                  <a:pt x="1008761" y="264033"/>
                </a:lnTo>
                <a:lnTo>
                  <a:pt x="975106" y="223393"/>
                </a:lnTo>
                <a:lnTo>
                  <a:pt x="931291" y="191389"/>
                </a:lnTo>
                <a:lnTo>
                  <a:pt x="879729" y="166751"/>
                </a:lnTo>
                <a:lnTo>
                  <a:pt x="842264" y="153670"/>
                </a:lnTo>
                <a:lnTo>
                  <a:pt x="783082" y="138557"/>
                </a:lnTo>
                <a:lnTo>
                  <a:pt x="742950" y="130683"/>
                </a:lnTo>
                <a:lnTo>
                  <a:pt x="702818" y="124333"/>
                </a:lnTo>
                <a:lnTo>
                  <a:pt x="663702" y="119253"/>
                </a:lnTo>
                <a:lnTo>
                  <a:pt x="574675" y="109474"/>
                </a:lnTo>
                <a:lnTo>
                  <a:pt x="562559" y="107746"/>
                </a:lnTo>
                <a:lnTo>
                  <a:pt x="562876" y="105918"/>
                </a:lnTo>
                <a:lnTo>
                  <a:pt x="567309" y="80010"/>
                </a:lnTo>
                <a:lnTo>
                  <a:pt x="485775" y="104775"/>
                </a:lnTo>
                <a:lnTo>
                  <a:pt x="554482" y="155067"/>
                </a:lnTo>
                <a:lnTo>
                  <a:pt x="559346" y="126606"/>
                </a:lnTo>
                <a:lnTo>
                  <a:pt x="572008" y="128397"/>
                </a:lnTo>
                <a:lnTo>
                  <a:pt x="661543" y="138303"/>
                </a:lnTo>
                <a:lnTo>
                  <a:pt x="700405" y="143256"/>
                </a:lnTo>
                <a:lnTo>
                  <a:pt x="739902" y="149479"/>
                </a:lnTo>
                <a:lnTo>
                  <a:pt x="779399" y="157226"/>
                </a:lnTo>
                <a:lnTo>
                  <a:pt x="818261" y="166624"/>
                </a:lnTo>
                <a:lnTo>
                  <a:pt x="855345" y="178054"/>
                </a:lnTo>
                <a:lnTo>
                  <a:pt x="906653" y="199644"/>
                </a:lnTo>
                <a:lnTo>
                  <a:pt x="950468" y="227203"/>
                </a:lnTo>
                <a:lnTo>
                  <a:pt x="984250" y="261620"/>
                </a:lnTo>
                <a:lnTo>
                  <a:pt x="1001268" y="299085"/>
                </a:lnTo>
                <a:lnTo>
                  <a:pt x="1011809" y="351409"/>
                </a:lnTo>
                <a:lnTo>
                  <a:pt x="1016889" y="393954"/>
                </a:lnTo>
                <a:lnTo>
                  <a:pt x="1020572" y="441452"/>
                </a:lnTo>
                <a:lnTo>
                  <a:pt x="1022985" y="492760"/>
                </a:lnTo>
                <a:lnTo>
                  <a:pt x="1024382" y="547116"/>
                </a:lnTo>
                <a:lnTo>
                  <a:pt x="1024890" y="631698"/>
                </a:lnTo>
                <a:lnTo>
                  <a:pt x="1024496" y="688975"/>
                </a:lnTo>
                <a:lnTo>
                  <a:pt x="1023734" y="745744"/>
                </a:lnTo>
                <a:lnTo>
                  <a:pt x="1022210" y="827659"/>
                </a:lnTo>
                <a:lnTo>
                  <a:pt x="1021207" y="878205"/>
                </a:lnTo>
                <a:lnTo>
                  <a:pt x="1020813" y="902589"/>
                </a:lnTo>
                <a:lnTo>
                  <a:pt x="1020572" y="925195"/>
                </a:lnTo>
                <a:lnTo>
                  <a:pt x="1020495" y="943076"/>
                </a:lnTo>
                <a:lnTo>
                  <a:pt x="991743" y="943356"/>
                </a:lnTo>
                <a:lnTo>
                  <a:pt x="1030732" y="1019175"/>
                </a:lnTo>
                <a:lnTo>
                  <a:pt x="1061580" y="955675"/>
                </a:lnTo>
                <a:lnTo>
                  <a:pt x="1067943" y="942594"/>
                </a:lnTo>
                <a:close/>
              </a:path>
              <a:path w="2305050" h="1019175">
                <a:moveTo>
                  <a:pt x="1733550" y="104775"/>
                </a:moveTo>
                <a:lnTo>
                  <a:pt x="1652016" y="80010"/>
                </a:lnTo>
                <a:lnTo>
                  <a:pt x="1656753" y="107746"/>
                </a:lnTo>
                <a:lnTo>
                  <a:pt x="1644650" y="109474"/>
                </a:lnTo>
                <a:lnTo>
                  <a:pt x="1555623" y="119253"/>
                </a:lnTo>
                <a:lnTo>
                  <a:pt x="1516507" y="124333"/>
                </a:lnTo>
                <a:lnTo>
                  <a:pt x="1476375" y="130683"/>
                </a:lnTo>
                <a:lnTo>
                  <a:pt x="1436243" y="138557"/>
                </a:lnTo>
                <a:lnTo>
                  <a:pt x="1396619" y="148082"/>
                </a:lnTo>
                <a:lnTo>
                  <a:pt x="1358138" y="159893"/>
                </a:lnTo>
                <a:lnTo>
                  <a:pt x="1321689" y="174244"/>
                </a:lnTo>
                <a:lnTo>
                  <a:pt x="1272413" y="201168"/>
                </a:lnTo>
                <a:lnTo>
                  <a:pt x="1231646" y="235966"/>
                </a:lnTo>
                <a:lnTo>
                  <a:pt x="1210310" y="264668"/>
                </a:lnTo>
                <a:lnTo>
                  <a:pt x="1209929" y="265176"/>
                </a:lnTo>
                <a:lnTo>
                  <a:pt x="1195705" y="310134"/>
                </a:lnTo>
                <a:lnTo>
                  <a:pt x="1188720" y="348488"/>
                </a:lnTo>
                <a:lnTo>
                  <a:pt x="1183513" y="391922"/>
                </a:lnTo>
                <a:lnTo>
                  <a:pt x="1179830" y="440182"/>
                </a:lnTo>
                <a:lnTo>
                  <a:pt x="1177290" y="491998"/>
                </a:lnTo>
                <a:lnTo>
                  <a:pt x="1175880" y="547116"/>
                </a:lnTo>
                <a:lnTo>
                  <a:pt x="1175385" y="631698"/>
                </a:lnTo>
                <a:lnTo>
                  <a:pt x="1175766" y="688975"/>
                </a:lnTo>
                <a:lnTo>
                  <a:pt x="1176655" y="745744"/>
                </a:lnTo>
                <a:lnTo>
                  <a:pt x="1178179" y="827659"/>
                </a:lnTo>
                <a:lnTo>
                  <a:pt x="1178687" y="853567"/>
                </a:lnTo>
                <a:lnTo>
                  <a:pt x="1179068" y="878586"/>
                </a:lnTo>
                <a:lnTo>
                  <a:pt x="1179576" y="902589"/>
                </a:lnTo>
                <a:lnTo>
                  <a:pt x="1179817" y="925195"/>
                </a:lnTo>
                <a:lnTo>
                  <a:pt x="1179830" y="942886"/>
                </a:lnTo>
                <a:lnTo>
                  <a:pt x="1151382" y="942594"/>
                </a:lnTo>
                <a:lnTo>
                  <a:pt x="1188720" y="1019175"/>
                </a:lnTo>
                <a:lnTo>
                  <a:pt x="1221257" y="955675"/>
                </a:lnTo>
                <a:lnTo>
                  <a:pt x="1227582" y="943356"/>
                </a:lnTo>
                <a:lnTo>
                  <a:pt x="1198880" y="943076"/>
                </a:lnTo>
                <a:lnTo>
                  <a:pt x="1198880" y="925195"/>
                </a:lnTo>
                <a:lnTo>
                  <a:pt x="1198626" y="902208"/>
                </a:lnTo>
                <a:lnTo>
                  <a:pt x="1198118" y="878205"/>
                </a:lnTo>
                <a:lnTo>
                  <a:pt x="1197737" y="853186"/>
                </a:lnTo>
                <a:lnTo>
                  <a:pt x="1196721" y="800481"/>
                </a:lnTo>
                <a:lnTo>
                  <a:pt x="1196086" y="773303"/>
                </a:lnTo>
                <a:lnTo>
                  <a:pt x="1195705" y="745490"/>
                </a:lnTo>
                <a:lnTo>
                  <a:pt x="1194816" y="688848"/>
                </a:lnTo>
                <a:lnTo>
                  <a:pt x="1194435" y="631698"/>
                </a:lnTo>
                <a:lnTo>
                  <a:pt x="1194689" y="574675"/>
                </a:lnTo>
                <a:lnTo>
                  <a:pt x="1195590" y="519176"/>
                </a:lnTo>
                <a:lnTo>
                  <a:pt x="1197533" y="465709"/>
                </a:lnTo>
                <a:lnTo>
                  <a:pt x="1200531" y="417195"/>
                </a:lnTo>
                <a:lnTo>
                  <a:pt x="1204849" y="372110"/>
                </a:lnTo>
                <a:lnTo>
                  <a:pt x="1210691" y="332359"/>
                </a:lnTo>
                <a:lnTo>
                  <a:pt x="1222375" y="285369"/>
                </a:lnTo>
                <a:lnTo>
                  <a:pt x="1226616" y="274701"/>
                </a:lnTo>
                <a:lnTo>
                  <a:pt x="1226883" y="274015"/>
                </a:lnTo>
                <a:lnTo>
                  <a:pt x="1227607" y="272923"/>
                </a:lnTo>
                <a:lnTo>
                  <a:pt x="1235075" y="261620"/>
                </a:lnTo>
                <a:lnTo>
                  <a:pt x="1245235" y="249301"/>
                </a:lnTo>
                <a:lnTo>
                  <a:pt x="1282573" y="217297"/>
                </a:lnTo>
                <a:lnTo>
                  <a:pt x="1329055" y="191897"/>
                </a:lnTo>
                <a:lnTo>
                  <a:pt x="1382395" y="172085"/>
                </a:lnTo>
                <a:lnTo>
                  <a:pt x="1439926" y="157226"/>
                </a:lnTo>
                <a:lnTo>
                  <a:pt x="1479423" y="149479"/>
                </a:lnTo>
                <a:lnTo>
                  <a:pt x="1518920" y="143256"/>
                </a:lnTo>
                <a:lnTo>
                  <a:pt x="1557909" y="138303"/>
                </a:lnTo>
                <a:lnTo>
                  <a:pt x="1647317" y="128397"/>
                </a:lnTo>
                <a:lnTo>
                  <a:pt x="1659966" y="126606"/>
                </a:lnTo>
                <a:lnTo>
                  <a:pt x="1664843" y="155067"/>
                </a:lnTo>
                <a:lnTo>
                  <a:pt x="1731987" y="105918"/>
                </a:lnTo>
                <a:lnTo>
                  <a:pt x="1733550" y="104775"/>
                </a:lnTo>
                <a:close/>
              </a:path>
              <a:path w="2305050" h="1019175">
                <a:moveTo>
                  <a:pt x="2305050" y="57150"/>
                </a:moveTo>
                <a:lnTo>
                  <a:pt x="2266950" y="38100"/>
                </a:lnTo>
                <a:lnTo>
                  <a:pt x="2190750" y="0"/>
                </a:lnTo>
                <a:lnTo>
                  <a:pt x="2190750" y="38100"/>
                </a:lnTo>
                <a:lnTo>
                  <a:pt x="0" y="38100"/>
                </a:lnTo>
                <a:lnTo>
                  <a:pt x="0" y="76200"/>
                </a:lnTo>
                <a:lnTo>
                  <a:pt x="2190750" y="76200"/>
                </a:lnTo>
                <a:lnTo>
                  <a:pt x="2190750" y="114300"/>
                </a:lnTo>
                <a:lnTo>
                  <a:pt x="2266950" y="76200"/>
                </a:lnTo>
                <a:lnTo>
                  <a:pt x="2305050" y="57150"/>
                </a:lnTo>
                <a:close/>
              </a:path>
            </a:pathLst>
          </a:custGeom>
          <a:solidFill>
            <a:srgbClr val="000000"/>
          </a:solidFill>
        </p:spPr>
        <p:txBody>
          <a:bodyPr wrap="square" lIns="0" tIns="0" rIns="0" bIns="0" rtlCol="0"/>
          <a:lstStyle/>
          <a:p>
            <a:endParaRPr/>
          </a:p>
        </p:txBody>
      </p:sp>
      <p:sp>
        <p:nvSpPr>
          <p:cNvPr id="9" name="object 7">
            <a:extLst>
              <a:ext uri="{FF2B5EF4-FFF2-40B4-BE49-F238E27FC236}">
                <a16:creationId xmlns:a16="http://schemas.microsoft.com/office/drawing/2014/main" id="{C6E9146B-907D-468F-8848-51FD6E19BB4C}"/>
              </a:ext>
            </a:extLst>
          </p:cNvPr>
          <p:cNvSpPr/>
          <p:nvPr/>
        </p:nvSpPr>
        <p:spPr>
          <a:xfrm>
            <a:off x="929265" y="2925816"/>
            <a:ext cx="676275" cy="114300"/>
          </a:xfrm>
          <a:custGeom>
            <a:avLst/>
            <a:gdLst/>
            <a:ahLst/>
            <a:cxnLst/>
            <a:rect l="l" t="t" r="r" b="b"/>
            <a:pathLst>
              <a:path w="676275" h="114300">
                <a:moveTo>
                  <a:pt x="561975" y="0"/>
                </a:moveTo>
                <a:lnTo>
                  <a:pt x="561975" y="114300"/>
                </a:lnTo>
                <a:lnTo>
                  <a:pt x="638175" y="76200"/>
                </a:lnTo>
                <a:lnTo>
                  <a:pt x="581025" y="76200"/>
                </a:lnTo>
                <a:lnTo>
                  <a:pt x="581025" y="38100"/>
                </a:lnTo>
                <a:lnTo>
                  <a:pt x="638175" y="38100"/>
                </a:lnTo>
                <a:lnTo>
                  <a:pt x="561975" y="0"/>
                </a:lnTo>
                <a:close/>
              </a:path>
              <a:path w="676275" h="114300">
                <a:moveTo>
                  <a:pt x="561975" y="38100"/>
                </a:moveTo>
                <a:lnTo>
                  <a:pt x="0" y="38100"/>
                </a:lnTo>
                <a:lnTo>
                  <a:pt x="0" y="76200"/>
                </a:lnTo>
                <a:lnTo>
                  <a:pt x="561975" y="76200"/>
                </a:lnTo>
                <a:lnTo>
                  <a:pt x="561975" y="38100"/>
                </a:lnTo>
                <a:close/>
              </a:path>
              <a:path w="676275" h="114300">
                <a:moveTo>
                  <a:pt x="638175" y="38100"/>
                </a:moveTo>
                <a:lnTo>
                  <a:pt x="581025" y="38100"/>
                </a:lnTo>
                <a:lnTo>
                  <a:pt x="581025" y="76200"/>
                </a:lnTo>
                <a:lnTo>
                  <a:pt x="638175" y="76200"/>
                </a:lnTo>
                <a:lnTo>
                  <a:pt x="676275" y="57150"/>
                </a:lnTo>
                <a:lnTo>
                  <a:pt x="638175" y="38100"/>
                </a:lnTo>
                <a:close/>
              </a:path>
            </a:pathLst>
          </a:custGeom>
          <a:solidFill>
            <a:srgbClr val="000000"/>
          </a:solidFill>
        </p:spPr>
        <p:txBody>
          <a:bodyPr wrap="square" lIns="0" tIns="0" rIns="0" bIns="0" rtlCol="0"/>
          <a:lstStyle/>
          <a:p>
            <a:endParaRPr/>
          </a:p>
        </p:txBody>
      </p:sp>
      <p:grpSp>
        <p:nvGrpSpPr>
          <p:cNvPr id="10" name="object 8">
            <a:extLst>
              <a:ext uri="{FF2B5EF4-FFF2-40B4-BE49-F238E27FC236}">
                <a16:creationId xmlns:a16="http://schemas.microsoft.com/office/drawing/2014/main" id="{16B91B31-B64F-497D-A2FA-F9BA8B4ED986}"/>
              </a:ext>
            </a:extLst>
          </p:cNvPr>
          <p:cNvGrpSpPr/>
          <p:nvPr/>
        </p:nvGrpSpPr>
        <p:grpSpPr>
          <a:xfrm>
            <a:off x="6863340" y="2668641"/>
            <a:ext cx="1971675" cy="457200"/>
            <a:chOff x="7172325" y="2695575"/>
            <a:chExt cx="1971675" cy="457200"/>
          </a:xfrm>
        </p:grpSpPr>
        <p:sp>
          <p:nvSpPr>
            <p:cNvPr id="11" name="object 9">
              <a:extLst>
                <a:ext uri="{FF2B5EF4-FFF2-40B4-BE49-F238E27FC236}">
                  <a16:creationId xmlns:a16="http://schemas.microsoft.com/office/drawing/2014/main" id="{F3BBF496-599C-4B36-B5BC-3051239F67DC}"/>
                </a:ext>
              </a:extLst>
            </p:cNvPr>
            <p:cNvSpPr/>
            <p:nvPr/>
          </p:nvSpPr>
          <p:spPr>
            <a:xfrm>
              <a:off x="7172325" y="2962275"/>
              <a:ext cx="676275" cy="114300"/>
            </a:xfrm>
            <a:custGeom>
              <a:avLst/>
              <a:gdLst/>
              <a:ahLst/>
              <a:cxnLst/>
              <a:rect l="l" t="t" r="r" b="b"/>
              <a:pathLst>
                <a:path w="676275" h="114300">
                  <a:moveTo>
                    <a:pt x="561975" y="0"/>
                  </a:moveTo>
                  <a:lnTo>
                    <a:pt x="561975" y="114300"/>
                  </a:lnTo>
                  <a:lnTo>
                    <a:pt x="638175" y="76200"/>
                  </a:lnTo>
                  <a:lnTo>
                    <a:pt x="581025" y="76200"/>
                  </a:lnTo>
                  <a:lnTo>
                    <a:pt x="581025" y="38100"/>
                  </a:lnTo>
                  <a:lnTo>
                    <a:pt x="638175" y="38100"/>
                  </a:lnTo>
                  <a:lnTo>
                    <a:pt x="561975" y="0"/>
                  </a:lnTo>
                  <a:close/>
                </a:path>
                <a:path w="676275" h="114300">
                  <a:moveTo>
                    <a:pt x="561975" y="38100"/>
                  </a:moveTo>
                  <a:lnTo>
                    <a:pt x="0" y="38100"/>
                  </a:lnTo>
                  <a:lnTo>
                    <a:pt x="0" y="76200"/>
                  </a:lnTo>
                  <a:lnTo>
                    <a:pt x="561975" y="76200"/>
                  </a:lnTo>
                  <a:lnTo>
                    <a:pt x="561975" y="38100"/>
                  </a:lnTo>
                  <a:close/>
                </a:path>
                <a:path w="676275" h="114300">
                  <a:moveTo>
                    <a:pt x="638175" y="38100"/>
                  </a:moveTo>
                  <a:lnTo>
                    <a:pt x="581025" y="38100"/>
                  </a:lnTo>
                  <a:lnTo>
                    <a:pt x="581025" y="76200"/>
                  </a:lnTo>
                  <a:lnTo>
                    <a:pt x="638175" y="76200"/>
                  </a:lnTo>
                  <a:lnTo>
                    <a:pt x="676275" y="57150"/>
                  </a:lnTo>
                  <a:lnTo>
                    <a:pt x="638175" y="38100"/>
                  </a:lnTo>
                  <a:close/>
                </a:path>
              </a:pathLst>
            </a:custGeom>
            <a:solidFill>
              <a:srgbClr val="000000"/>
            </a:solidFill>
          </p:spPr>
          <p:txBody>
            <a:bodyPr wrap="square" lIns="0" tIns="0" rIns="0" bIns="0" rtlCol="0"/>
            <a:lstStyle/>
            <a:p>
              <a:endParaRPr/>
            </a:p>
          </p:txBody>
        </p:sp>
        <p:sp>
          <p:nvSpPr>
            <p:cNvPr id="12" name="object 10">
              <a:extLst>
                <a:ext uri="{FF2B5EF4-FFF2-40B4-BE49-F238E27FC236}">
                  <a16:creationId xmlns:a16="http://schemas.microsoft.com/office/drawing/2014/main" id="{BA6A513D-75A6-4BA3-B0DF-471D54AE19BB}"/>
                </a:ext>
              </a:extLst>
            </p:cNvPr>
            <p:cNvSpPr/>
            <p:nvPr/>
          </p:nvSpPr>
          <p:spPr>
            <a:xfrm>
              <a:off x="7762875" y="2695575"/>
              <a:ext cx="1381125" cy="457200"/>
            </a:xfrm>
            <a:custGeom>
              <a:avLst/>
              <a:gdLst/>
              <a:ahLst/>
              <a:cxnLst/>
              <a:rect l="l" t="t" r="r" b="b"/>
              <a:pathLst>
                <a:path w="1381125" h="457200">
                  <a:moveTo>
                    <a:pt x="0" y="457200"/>
                  </a:moveTo>
                  <a:lnTo>
                    <a:pt x="1381125" y="457200"/>
                  </a:lnTo>
                  <a:lnTo>
                    <a:pt x="1381125" y="0"/>
                  </a:lnTo>
                  <a:lnTo>
                    <a:pt x="0" y="0"/>
                  </a:lnTo>
                  <a:lnTo>
                    <a:pt x="0" y="457200"/>
                  </a:lnTo>
                  <a:close/>
                </a:path>
              </a:pathLst>
            </a:custGeom>
            <a:solidFill>
              <a:srgbClr val="FFFFFF"/>
            </a:solidFill>
          </p:spPr>
          <p:txBody>
            <a:bodyPr wrap="square" lIns="0" tIns="0" rIns="0" bIns="0" rtlCol="0"/>
            <a:lstStyle/>
            <a:p>
              <a:endParaRPr/>
            </a:p>
          </p:txBody>
        </p:sp>
      </p:grpSp>
      <p:pic>
        <p:nvPicPr>
          <p:cNvPr id="13" name="object 11">
            <a:extLst>
              <a:ext uri="{FF2B5EF4-FFF2-40B4-BE49-F238E27FC236}">
                <a16:creationId xmlns:a16="http://schemas.microsoft.com/office/drawing/2014/main" id="{8F7473BF-D960-4FAE-B0CC-847AD2EF6E96}"/>
              </a:ext>
            </a:extLst>
          </p:cNvPr>
          <p:cNvPicPr/>
          <p:nvPr/>
        </p:nvPicPr>
        <p:blipFill>
          <a:blip r:embed="rId3" cstate="print"/>
          <a:stretch>
            <a:fillRect/>
          </a:stretch>
        </p:blipFill>
        <p:spPr>
          <a:xfrm>
            <a:off x="3139065" y="1182741"/>
            <a:ext cx="723900" cy="723900"/>
          </a:xfrm>
          <a:prstGeom prst="rect">
            <a:avLst/>
          </a:prstGeom>
        </p:spPr>
      </p:pic>
      <p:pic>
        <p:nvPicPr>
          <p:cNvPr id="14" name="object 12">
            <a:extLst>
              <a:ext uri="{FF2B5EF4-FFF2-40B4-BE49-F238E27FC236}">
                <a16:creationId xmlns:a16="http://schemas.microsoft.com/office/drawing/2014/main" id="{410A9D9E-939E-4A22-B991-06C03DBD2682}"/>
              </a:ext>
            </a:extLst>
          </p:cNvPr>
          <p:cNvPicPr/>
          <p:nvPr/>
        </p:nvPicPr>
        <p:blipFill>
          <a:blip r:embed="rId4" cstate="print"/>
          <a:stretch>
            <a:fillRect/>
          </a:stretch>
        </p:blipFill>
        <p:spPr>
          <a:xfrm>
            <a:off x="3991186" y="1154166"/>
            <a:ext cx="763953" cy="797858"/>
          </a:xfrm>
          <a:prstGeom prst="rect">
            <a:avLst/>
          </a:prstGeom>
        </p:spPr>
      </p:pic>
      <p:pic>
        <p:nvPicPr>
          <p:cNvPr id="15" name="object 13">
            <a:extLst>
              <a:ext uri="{FF2B5EF4-FFF2-40B4-BE49-F238E27FC236}">
                <a16:creationId xmlns:a16="http://schemas.microsoft.com/office/drawing/2014/main" id="{0F7CFE33-3D91-455B-89B0-D80BF61C9F31}"/>
              </a:ext>
            </a:extLst>
          </p:cNvPr>
          <p:cNvPicPr/>
          <p:nvPr/>
        </p:nvPicPr>
        <p:blipFill>
          <a:blip r:embed="rId5" cstate="print"/>
          <a:stretch>
            <a:fillRect/>
          </a:stretch>
        </p:blipFill>
        <p:spPr>
          <a:xfrm>
            <a:off x="2243715" y="1201791"/>
            <a:ext cx="695325" cy="685800"/>
          </a:xfrm>
          <a:prstGeom prst="rect">
            <a:avLst/>
          </a:prstGeom>
        </p:spPr>
      </p:pic>
      <p:sp>
        <p:nvSpPr>
          <p:cNvPr id="16" name="object 14">
            <a:extLst>
              <a:ext uri="{FF2B5EF4-FFF2-40B4-BE49-F238E27FC236}">
                <a16:creationId xmlns:a16="http://schemas.microsoft.com/office/drawing/2014/main" id="{24CD2041-7FA1-4931-BA8C-AA4C5A2060F7}"/>
              </a:ext>
            </a:extLst>
          </p:cNvPr>
          <p:cNvSpPr txBox="1"/>
          <p:nvPr/>
        </p:nvSpPr>
        <p:spPr>
          <a:xfrm>
            <a:off x="3846200" y="5347706"/>
            <a:ext cx="941069" cy="391795"/>
          </a:xfrm>
          <a:prstGeom prst="rect">
            <a:avLst/>
          </a:prstGeom>
        </p:spPr>
        <p:txBody>
          <a:bodyPr vert="horz" wrap="square" lIns="0" tIns="12700" rIns="0" bIns="0" rtlCol="0">
            <a:spAutoFit/>
          </a:bodyPr>
          <a:lstStyle/>
          <a:p>
            <a:pPr marL="12700">
              <a:lnSpc>
                <a:spcPct val="100000"/>
              </a:lnSpc>
              <a:spcBef>
                <a:spcPts val="100"/>
              </a:spcBef>
            </a:pPr>
            <a:r>
              <a:rPr sz="2400" spc="-20" dirty="0">
                <a:latin typeface="仿宋"/>
                <a:cs typeface="仿宋"/>
              </a:rPr>
              <a:t>攻击者</a:t>
            </a:r>
            <a:endParaRPr sz="2400">
              <a:latin typeface="仿宋"/>
              <a:cs typeface="仿宋"/>
            </a:endParaRPr>
          </a:p>
        </p:txBody>
      </p:sp>
      <p:sp>
        <p:nvSpPr>
          <p:cNvPr id="17" name="object 15">
            <a:extLst>
              <a:ext uri="{FF2B5EF4-FFF2-40B4-BE49-F238E27FC236}">
                <a16:creationId xmlns:a16="http://schemas.microsoft.com/office/drawing/2014/main" id="{7FBE6D42-E071-4328-95FB-527DF97E7479}"/>
              </a:ext>
            </a:extLst>
          </p:cNvPr>
          <p:cNvSpPr txBox="1"/>
          <p:nvPr/>
        </p:nvSpPr>
        <p:spPr>
          <a:xfrm>
            <a:off x="7536058" y="2692390"/>
            <a:ext cx="531495" cy="392430"/>
          </a:xfrm>
          <a:prstGeom prst="rect">
            <a:avLst/>
          </a:prstGeom>
        </p:spPr>
        <p:txBody>
          <a:bodyPr vert="horz" wrap="square" lIns="0" tIns="13335" rIns="0" bIns="0" rtlCol="0">
            <a:spAutoFit/>
          </a:bodyPr>
          <a:lstStyle/>
          <a:p>
            <a:pPr marL="12700">
              <a:lnSpc>
                <a:spcPct val="100000"/>
              </a:lnSpc>
              <a:spcBef>
                <a:spcPts val="105"/>
              </a:spcBef>
            </a:pPr>
            <a:r>
              <a:rPr sz="2400" spc="-25" dirty="0">
                <a:latin typeface="Times New Roman"/>
                <a:cs typeface="Times New Roman"/>
              </a:rPr>
              <a:t>Bob</a:t>
            </a:r>
            <a:endParaRPr sz="2400">
              <a:latin typeface="Times New Roman"/>
              <a:cs typeface="Times New Roman"/>
            </a:endParaRPr>
          </a:p>
        </p:txBody>
      </p:sp>
      <p:sp>
        <p:nvSpPr>
          <p:cNvPr id="19" name="object 17">
            <a:extLst>
              <a:ext uri="{FF2B5EF4-FFF2-40B4-BE49-F238E27FC236}">
                <a16:creationId xmlns:a16="http://schemas.microsoft.com/office/drawing/2014/main" id="{C29EBA77-A32D-48BF-9B10-F3F5BE0688C1}"/>
              </a:ext>
            </a:extLst>
          </p:cNvPr>
          <p:cNvSpPr txBox="1"/>
          <p:nvPr/>
        </p:nvSpPr>
        <p:spPr>
          <a:xfrm>
            <a:off x="241877" y="2597457"/>
            <a:ext cx="67564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a:cs typeface="Times New Roman"/>
              </a:rPr>
              <a:t>Alice</a:t>
            </a:r>
            <a:endParaRPr sz="2400">
              <a:latin typeface="Times New Roman"/>
              <a:cs typeface="Times New Roman"/>
            </a:endParaRPr>
          </a:p>
        </p:txBody>
      </p:sp>
      <p:pic>
        <p:nvPicPr>
          <p:cNvPr id="21" name="object 19">
            <a:extLst>
              <a:ext uri="{FF2B5EF4-FFF2-40B4-BE49-F238E27FC236}">
                <a16:creationId xmlns:a16="http://schemas.microsoft.com/office/drawing/2014/main" id="{B88ECEC8-E4AE-4628-9B20-D5608AA55A1E}"/>
              </a:ext>
            </a:extLst>
          </p:cNvPr>
          <p:cNvPicPr/>
          <p:nvPr/>
        </p:nvPicPr>
        <p:blipFill>
          <a:blip r:embed="rId6" cstate="print"/>
          <a:stretch>
            <a:fillRect/>
          </a:stretch>
        </p:blipFill>
        <p:spPr>
          <a:xfrm>
            <a:off x="4953000" y="1173216"/>
            <a:ext cx="696051" cy="714375"/>
          </a:xfrm>
          <a:prstGeom prst="rect">
            <a:avLst/>
          </a:prstGeom>
        </p:spPr>
      </p:pic>
      <p:sp>
        <p:nvSpPr>
          <p:cNvPr id="22" name="矩形: 圆角 21">
            <a:extLst>
              <a:ext uri="{FF2B5EF4-FFF2-40B4-BE49-F238E27FC236}">
                <a16:creationId xmlns:a16="http://schemas.microsoft.com/office/drawing/2014/main" id="{61B16473-89E6-4704-BC2D-5EA3E9DE2330}"/>
              </a:ext>
            </a:extLst>
          </p:cNvPr>
          <p:cNvSpPr/>
          <p:nvPr/>
        </p:nvSpPr>
        <p:spPr>
          <a:xfrm>
            <a:off x="1667389" y="2692390"/>
            <a:ext cx="1608709" cy="65024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20" dirty="0">
                <a:latin typeface="仿宋"/>
              </a:rPr>
              <a:t>明文信息</a:t>
            </a:r>
          </a:p>
        </p:txBody>
      </p:sp>
      <p:pic>
        <p:nvPicPr>
          <p:cNvPr id="23" name="Picture 174">
            <a:extLst>
              <a:ext uri="{FF2B5EF4-FFF2-40B4-BE49-F238E27FC236}">
                <a16:creationId xmlns:a16="http://schemas.microsoft.com/office/drawing/2014/main" id="{D8B2746C-DD99-4C82-BD9F-703F61204C40}"/>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6400" y="1325048"/>
            <a:ext cx="761879" cy="112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5">
            <a:extLst>
              <a:ext uri="{FF2B5EF4-FFF2-40B4-BE49-F238E27FC236}">
                <a16:creationId xmlns:a16="http://schemas.microsoft.com/office/drawing/2014/main" id="{1F095D6B-6AFD-4DF9-827B-332AFF1ADC9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89452" y="1393167"/>
            <a:ext cx="824706" cy="115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138511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3.1 RSA</a:t>
            </a:r>
            <a:r>
              <a:rPr lang="zh-CN" altLang="en-US" dirty="0">
                <a:ea typeface="宋体" panose="02010600030101010101" pitchFamily="2" charset="-122"/>
              </a:rPr>
              <a:t>算法的密钥</a:t>
            </a:r>
          </a:p>
        </p:txBody>
      </p:sp>
      <p:sp>
        <p:nvSpPr>
          <p:cNvPr id="104451" name="Rectangle 3"/>
          <p:cNvSpPr>
            <a:spLocks noGrp="1" noChangeArrowheads="1"/>
          </p:cNvSpPr>
          <p:nvPr>
            <p:ph idx="1"/>
          </p:nvPr>
        </p:nvSpPr>
        <p:spPr>
          <a:xfrm>
            <a:off x="419295" y="5621432"/>
            <a:ext cx="11176000" cy="625473"/>
          </a:xfrm>
        </p:spPr>
        <p:txBody>
          <a:bodyPr/>
          <a:lstStyle/>
          <a:p>
            <a:pPr eaLnBrk="1" hangingPunct="1"/>
            <a:endParaRPr lang="zh-CN" altLang="en-US" dirty="0">
              <a:solidFill>
                <a:schemeClr val="accent1"/>
              </a:solidFill>
              <a:ea typeface="宋体" panose="02010600030101010101" pitchFamily="2" charset="-122"/>
            </a:endParaRPr>
          </a:p>
        </p:txBody>
      </p:sp>
      <p:sp>
        <p:nvSpPr>
          <p:cNvPr id="30724"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34564C3-26E8-4823-AE46-B0D7C1114A50}"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2024/4/8</a:t>
            </a:fld>
            <a:endParaRPr lang="en-US" altLang="zh-CN" sz="1000">
              <a:latin typeface="Arial" panose="020B0604020202020204" pitchFamily="34" charset="0"/>
              <a:ea typeface="宋体" panose="02010600030101010101" pitchFamily="2" charset="-122"/>
            </a:endParaRPr>
          </a:p>
        </p:txBody>
      </p:sp>
      <p:sp>
        <p:nvSpPr>
          <p:cNvPr id="3072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E0766D4-2058-4F58-BFED-895185BC835C}"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30</a:t>
            </a:fld>
            <a:endParaRPr lang="en-US" altLang="zh-CN" sz="1000" b="0">
              <a:latin typeface="Arial" panose="020B0604020202020204" pitchFamily="34" charset="0"/>
              <a:ea typeface="宋体" panose="02010600030101010101" pitchFamily="2" charset="-122"/>
            </a:endParaRPr>
          </a:p>
        </p:txBody>
      </p:sp>
      <p:sp>
        <p:nvSpPr>
          <p:cNvPr id="6" name="文本框 4">
            <a:extLst>
              <a:ext uri="{FF2B5EF4-FFF2-40B4-BE49-F238E27FC236}">
                <a16:creationId xmlns:a16="http://schemas.microsoft.com/office/drawing/2014/main" id="{D2468757-701F-46AE-928F-3329DF1D17D7}"/>
              </a:ext>
            </a:extLst>
          </p:cNvPr>
          <p:cNvSpPr txBox="1">
            <a:spLocks noChangeArrowheads="1"/>
          </p:cNvSpPr>
          <p:nvPr/>
        </p:nvSpPr>
        <p:spPr bwMode="auto">
          <a:xfrm>
            <a:off x="769937" y="1144712"/>
            <a:ext cx="3024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b="1" dirty="0">
                <a:latin typeface="Times New Roman" panose="02020603050405020304" pitchFamily="18" charset="0"/>
                <a:ea typeface="宋体" panose="02010600030101010101" pitchFamily="2" charset="-122"/>
              </a:rPr>
              <a:t>１</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密钥的产生</a:t>
            </a:r>
          </a:p>
        </p:txBody>
      </p:sp>
      <p:sp>
        <p:nvSpPr>
          <p:cNvPr id="7" name="文本框 11">
            <a:extLst>
              <a:ext uri="{FF2B5EF4-FFF2-40B4-BE49-F238E27FC236}">
                <a16:creationId xmlns:a16="http://schemas.microsoft.com/office/drawing/2014/main" id="{1FEF0D1F-C1C9-4496-AD50-227503B77CDA}"/>
              </a:ext>
            </a:extLst>
          </p:cNvPr>
          <p:cNvSpPr txBox="1">
            <a:spLocks noChangeArrowheads="1"/>
          </p:cNvSpPr>
          <p:nvPr/>
        </p:nvSpPr>
        <p:spPr bwMode="auto">
          <a:xfrm>
            <a:off x="914400" y="1606675"/>
            <a:ext cx="6767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(1) </a:t>
            </a:r>
            <a:r>
              <a:rPr lang="zh-CN" altLang="en-US" sz="2400" dirty="0">
                <a:latin typeface="Times New Roman" panose="02020603050405020304" pitchFamily="18" charset="0"/>
                <a:ea typeface="宋体" panose="02010600030101010101" pitchFamily="2" charset="-122"/>
              </a:rPr>
              <a:t>选两个保密的大素数    和    ；</a:t>
            </a:r>
          </a:p>
        </p:txBody>
      </p:sp>
      <p:graphicFrame>
        <p:nvGraphicFramePr>
          <p:cNvPr id="8" name="对象 13">
            <a:extLst>
              <a:ext uri="{FF2B5EF4-FFF2-40B4-BE49-F238E27FC236}">
                <a16:creationId xmlns:a16="http://schemas.microsoft.com/office/drawing/2014/main" id="{4E2992B8-0C09-4897-B5E0-2B44A3284F1E}"/>
              </a:ext>
            </a:extLst>
          </p:cNvPr>
          <p:cNvGraphicFramePr>
            <a:graphicFrameLocks noChangeAspect="1"/>
          </p:cNvGraphicFramePr>
          <p:nvPr>
            <p:extLst>
              <p:ext uri="{D42A27DB-BD31-4B8C-83A1-F6EECF244321}">
                <p14:modId xmlns:p14="http://schemas.microsoft.com/office/powerpoint/2010/main" val="2849325396"/>
              </p:ext>
            </p:extLst>
          </p:nvPr>
        </p:nvGraphicFramePr>
        <p:xfrm>
          <a:off x="4191000" y="1703512"/>
          <a:ext cx="250825" cy="268288"/>
        </p:xfrm>
        <a:graphic>
          <a:graphicData uri="http://schemas.openxmlformats.org/presentationml/2006/ole">
            <mc:AlternateContent xmlns:mc="http://schemas.openxmlformats.org/markup-compatibility/2006">
              <mc:Choice xmlns:v="urn:schemas-microsoft-com:vml" Requires="v">
                <p:oleObj spid="_x0000_s131224" name="Equation" r:id="rId4" imgW="142357" imgH="155298" progId="Equation.DSMT4">
                  <p:embed/>
                </p:oleObj>
              </mc:Choice>
              <mc:Fallback>
                <p:oleObj name="Equation" r:id="rId4" imgW="142357" imgH="155298" progId="Equation.DSMT4">
                  <p:embed/>
                  <p:pic>
                    <p:nvPicPr>
                      <p:cNvPr id="174087" name="对象 13">
                        <a:extLst>
                          <a:ext uri="{FF2B5EF4-FFF2-40B4-BE49-F238E27FC236}">
                            <a16:creationId xmlns:a16="http://schemas.microsoft.com/office/drawing/2014/main" id="{41C74EEE-F7F9-460D-870E-6F8C50321F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703512"/>
                        <a:ext cx="2508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14">
            <a:extLst>
              <a:ext uri="{FF2B5EF4-FFF2-40B4-BE49-F238E27FC236}">
                <a16:creationId xmlns:a16="http://schemas.microsoft.com/office/drawing/2014/main" id="{6D195FC1-69EC-4CE3-9686-F4AFA8AD7D85}"/>
              </a:ext>
            </a:extLst>
          </p:cNvPr>
          <p:cNvGraphicFramePr>
            <a:graphicFrameLocks noChangeAspect="1"/>
          </p:cNvGraphicFramePr>
          <p:nvPr>
            <p:extLst>
              <p:ext uri="{D42A27DB-BD31-4B8C-83A1-F6EECF244321}">
                <p14:modId xmlns:p14="http://schemas.microsoft.com/office/powerpoint/2010/main" val="2828506070"/>
              </p:ext>
            </p:extLst>
          </p:nvPr>
        </p:nvGraphicFramePr>
        <p:xfrm>
          <a:off x="4816475" y="1695575"/>
          <a:ext cx="225425" cy="284162"/>
        </p:xfrm>
        <a:graphic>
          <a:graphicData uri="http://schemas.openxmlformats.org/presentationml/2006/ole">
            <mc:AlternateContent xmlns:mc="http://schemas.openxmlformats.org/markup-compatibility/2006">
              <mc:Choice xmlns:v="urn:schemas-microsoft-com:vml" Requires="v">
                <p:oleObj spid="_x0000_s131225" name="Equation" r:id="rId6" imgW="126780" imgH="164814" progId="Equation.DSMT4">
                  <p:embed/>
                </p:oleObj>
              </mc:Choice>
              <mc:Fallback>
                <p:oleObj name="Equation" r:id="rId6" imgW="126780" imgH="164814" progId="Equation.DSMT4">
                  <p:embed/>
                  <p:pic>
                    <p:nvPicPr>
                      <p:cNvPr id="174088" name="对象 14">
                        <a:extLst>
                          <a:ext uri="{FF2B5EF4-FFF2-40B4-BE49-F238E27FC236}">
                            <a16:creationId xmlns:a16="http://schemas.microsoft.com/office/drawing/2014/main" id="{416F3E17-5C62-4C8C-8EA5-9C49DF2A1B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6475" y="1695575"/>
                        <a:ext cx="2254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文本框 15">
            <a:extLst>
              <a:ext uri="{FF2B5EF4-FFF2-40B4-BE49-F238E27FC236}">
                <a16:creationId xmlns:a16="http://schemas.microsoft.com/office/drawing/2014/main" id="{59D2C221-A2BB-4A78-BC5F-274948934C32}"/>
              </a:ext>
            </a:extLst>
          </p:cNvPr>
          <p:cNvSpPr txBox="1">
            <a:spLocks noChangeArrowheads="1"/>
          </p:cNvSpPr>
          <p:nvPr/>
        </p:nvSpPr>
        <p:spPr bwMode="auto">
          <a:xfrm>
            <a:off x="931862" y="2076575"/>
            <a:ext cx="67691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(2) </a:t>
            </a:r>
            <a:r>
              <a:rPr lang="zh-CN" altLang="en-US" sz="2400" dirty="0">
                <a:latin typeface="Times New Roman" panose="02020603050405020304" pitchFamily="18" charset="0"/>
                <a:ea typeface="宋体" panose="02010600030101010101" pitchFamily="2" charset="-122"/>
              </a:rPr>
              <a:t>计算               ，  </a:t>
            </a:r>
          </a:p>
          <a:p>
            <a:pPr>
              <a:spcBef>
                <a:spcPct val="0"/>
              </a:spcBef>
              <a:buFontTx/>
              <a:buNone/>
            </a:pPr>
            <a:r>
              <a:rPr lang="zh-CN" altLang="en-US" sz="2400" dirty="0">
                <a:latin typeface="Times New Roman" panose="02020603050405020304" pitchFamily="18" charset="0"/>
                <a:ea typeface="宋体" panose="02010600030101010101" pitchFamily="2" charset="-122"/>
              </a:rPr>
              <a:t>     其中         是    的欧拉函数值；</a:t>
            </a:r>
          </a:p>
        </p:txBody>
      </p:sp>
      <p:graphicFrame>
        <p:nvGraphicFramePr>
          <p:cNvPr id="11" name="对象 17">
            <a:extLst>
              <a:ext uri="{FF2B5EF4-FFF2-40B4-BE49-F238E27FC236}">
                <a16:creationId xmlns:a16="http://schemas.microsoft.com/office/drawing/2014/main" id="{6098CC07-AFD0-4CC2-90AA-65F33BAC4151}"/>
              </a:ext>
            </a:extLst>
          </p:cNvPr>
          <p:cNvGraphicFramePr>
            <a:graphicFrameLocks noChangeAspect="1"/>
          </p:cNvGraphicFramePr>
          <p:nvPr>
            <p:extLst>
              <p:ext uri="{D42A27DB-BD31-4B8C-83A1-F6EECF244321}">
                <p14:modId xmlns:p14="http://schemas.microsoft.com/office/powerpoint/2010/main" val="3993718417"/>
              </p:ext>
            </p:extLst>
          </p:nvPr>
        </p:nvGraphicFramePr>
        <p:xfrm>
          <a:off x="2109787" y="2151188"/>
          <a:ext cx="1152525" cy="344487"/>
        </p:xfrm>
        <a:graphic>
          <a:graphicData uri="http://schemas.openxmlformats.org/presentationml/2006/ole">
            <mc:AlternateContent xmlns:mc="http://schemas.openxmlformats.org/markup-compatibility/2006">
              <mc:Choice xmlns:v="urn:schemas-microsoft-com:vml" Requires="v">
                <p:oleObj spid="_x0000_s131226" name="Equation" r:id="rId8" imgW="547764" imgH="165603" progId="Equation.DSMT4">
                  <p:embed/>
                </p:oleObj>
              </mc:Choice>
              <mc:Fallback>
                <p:oleObj name="Equation" r:id="rId8" imgW="547764" imgH="165603" progId="Equation.DSMT4">
                  <p:embed/>
                  <p:pic>
                    <p:nvPicPr>
                      <p:cNvPr id="174091" name="对象 17">
                        <a:extLst>
                          <a:ext uri="{FF2B5EF4-FFF2-40B4-BE49-F238E27FC236}">
                            <a16:creationId xmlns:a16="http://schemas.microsoft.com/office/drawing/2014/main" id="{1B3BB30A-5C82-4155-9799-8E04650BD2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9787" y="2151188"/>
                        <a:ext cx="115252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9">
            <a:extLst>
              <a:ext uri="{FF2B5EF4-FFF2-40B4-BE49-F238E27FC236}">
                <a16:creationId xmlns:a16="http://schemas.microsoft.com/office/drawing/2014/main" id="{EDF7A350-6E8B-4F67-BB25-897EC58E2675}"/>
              </a:ext>
            </a:extLst>
          </p:cNvPr>
          <p:cNvGraphicFramePr>
            <a:graphicFrameLocks noChangeAspect="1"/>
          </p:cNvGraphicFramePr>
          <p:nvPr>
            <p:extLst>
              <p:ext uri="{D42A27DB-BD31-4B8C-83A1-F6EECF244321}">
                <p14:modId xmlns:p14="http://schemas.microsoft.com/office/powerpoint/2010/main" val="1464001024"/>
              </p:ext>
            </p:extLst>
          </p:nvPr>
        </p:nvGraphicFramePr>
        <p:xfrm>
          <a:off x="3432968" y="2111282"/>
          <a:ext cx="2232025" cy="363537"/>
        </p:xfrm>
        <a:graphic>
          <a:graphicData uri="http://schemas.openxmlformats.org/presentationml/2006/ole">
            <mc:AlternateContent xmlns:mc="http://schemas.openxmlformats.org/markup-compatibility/2006">
              <mc:Choice xmlns:v="urn:schemas-microsoft-com:vml" Requires="v">
                <p:oleObj spid="_x0000_s131227" name="Equation" r:id="rId10" imgW="1172471" imgH="191164" progId="Equation.DSMT4">
                  <p:embed/>
                </p:oleObj>
              </mc:Choice>
              <mc:Fallback>
                <p:oleObj name="Equation" r:id="rId10" imgW="1172471" imgH="191164" progId="Equation.DSMT4">
                  <p:embed/>
                  <p:pic>
                    <p:nvPicPr>
                      <p:cNvPr id="174093" name="对象 19">
                        <a:extLst>
                          <a:ext uri="{FF2B5EF4-FFF2-40B4-BE49-F238E27FC236}">
                            <a16:creationId xmlns:a16="http://schemas.microsoft.com/office/drawing/2014/main" id="{803BEF9D-3ACA-4768-BFF4-F860040923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2968" y="2111282"/>
                        <a:ext cx="22320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21">
            <a:extLst>
              <a:ext uri="{FF2B5EF4-FFF2-40B4-BE49-F238E27FC236}">
                <a16:creationId xmlns:a16="http://schemas.microsoft.com/office/drawing/2014/main" id="{446E2CCD-9F81-4625-BDD7-E2E53F98584D}"/>
              </a:ext>
            </a:extLst>
          </p:cNvPr>
          <p:cNvGraphicFramePr>
            <a:graphicFrameLocks noChangeAspect="1"/>
          </p:cNvGraphicFramePr>
          <p:nvPr>
            <p:extLst>
              <p:ext uri="{D42A27DB-BD31-4B8C-83A1-F6EECF244321}">
                <p14:modId xmlns:p14="http://schemas.microsoft.com/office/powerpoint/2010/main" val="1702474738"/>
              </p:ext>
            </p:extLst>
          </p:nvPr>
        </p:nvGraphicFramePr>
        <p:xfrm>
          <a:off x="2032000" y="2516312"/>
          <a:ext cx="611187" cy="381000"/>
        </p:xfrm>
        <a:graphic>
          <a:graphicData uri="http://schemas.openxmlformats.org/presentationml/2006/ole">
            <mc:AlternateContent xmlns:mc="http://schemas.openxmlformats.org/markup-compatibility/2006">
              <mc:Choice xmlns:v="urn:schemas-microsoft-com:vml" Requires="v">
                <p:oleObj spid="_x0000_s131228" name="Equation" r:id="rId12" imgW="307066" imgH="191916" progId="Equation.DSMT4">
                  <p:embed/>
                </p:oleObj>
              </mc:Choice>
              <mc:Fallback>
                <p:oleObj name="Equation" r:id="rId12" imgW="307066" imgH="191916" progId="Equation.DSMT4">
                  <p:embed/>
                  <p:pic>
                    <p:nvPicPr>
                      <p:cNvPr id="174095" name="对象 21">
                        <a:extLst>
                          <a:ext uri="{FF2B5EF4-FFF2-40B4-BE49-F238E27FC236}">
                            <a16:creationId xmlns:a16="http://schemas.microsoft.com/office/drawing/2014/main" id="{3E049948-D202-46D7-843C-D20425B7B5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32000" y="2516312"/>
                        <a:ext cx="6111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23">
            <a:extLst>
              <a:ext uri="{FF2B5EF4-FFF2-40B4-BE49-F238E27FC236}">
                <a16:creationId xmlns:a16="http://schemas.microsoft.com/office/drawing/2014/main" id="{4E28CF4C-2C44-4A63-A05C-99336A758566}"/>
              </a:ext>
            </a:extLst>
          </p:cNvPr>
          <p:cNvGraphicFramePr>
            <a:graphicFrameLocks noChangeAspect="1"/>
          </p:cNvGraphicFramePr>
          <p:nvPr>
            <p:extLst>
              <p:ext uri="{D42A27DB-BD31-4B8C-83A1-F6EECF244321}">
                <p14:modId xmlns:p14="http://schemas.microsoft.com/office/powerpoint/2010/main" val="3997438974"/>
              </p:ext>
            </p:extLst>
          </p:nvPr>
        </p:nvGraphicFramePr>
        <p:xfrm>
          <a:off x="3030537" y="2570287"/>
          <a:ext cx="220663" cy="300038"/>
        </p:xfrm>
        <a:graphic>
          <a:graphicData uri="http://schemas.openxmlformats.org/presentationml/2006/ole">
            <mc:AlternateContent xmlns:mc="http://schemas.openxmlformats.org/markup-compatibility/2006">
              <mc:Choice xmlns:v="urn:schemas-microsoft-com:vml" Requires="v">
                <p:oleObj spid="_x0000_s131229" name="Equation" r:id="rId14" imgW="129244" imgH="142168" progId="Equation.DSMT4">
                  <p:embed/>
                </p:oleObj>
              </mc:Choice>
              <mc:Fallback>
                <p:oleObj name="Equation" r:id="rId14" imgW="129244" imgH="142168" progId="Equation.DSMT4">
                  <p:embed/>
                  <p:pic>
                    <p:nvPicPr>
                      <p:cNvPr id="174097" name="对象 23">
                        <a:extLst>
                          <a:ext uri="{FF2B5EF4-FFF2-40B4-BE49-F238E27FC236}">
                            <a16:creationId xmlns:a16="http://schemas.microsoft.com/office/drawing/2014/main" id="{508C5E1C-9E08-49E7-B0AD-8124AF8EE75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30537" y="2570287"/>
                        <a:ext cx="2206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文本框 24">
            <a:extLst>
              <a:ext uri="{FF2B5EF4-FFF2-40B4-BE49-F238E27FC236}">
                <a16:creationId xmlns:a16="http://schemas.microsoft.com/office/drawing/2014/main" id="{CAA05694-B090-4BEF-974C-4DEDD449EA5F}"/>
              </a:ext>
            </a:extLst>
          </p:cNvPr>
          <p:cNvSpPr txBox="1">
            <a:spLocks noChangeArrowheads="1"/>
          </p:cNvSpPr>
          <p:nvPr/>
        </p:nvSpPr>
        <p:spPr bwMode="auto">
          <a:xfrm>
            <a:off x="931862" y="2906837"/>
            <a:ext cx="7615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(3) </a:t>
            </a:r>
            <a:r>
              <a:rPr lang="zh-CN" altLang="en-US" sz="2400" dirty="0">
                <a:latin typeface="Times New Roman" panose="02020603050405020304" pitchFamily="18" charset="0"/>
                <a:ea typeface="宋体" panose="02010600030101010101" pitchFamily="2" charset="-122"/>
              </a:rPr>
              <a:t>选一整数 </a:t>
            </a:r>
            <a:r>
              <a:rPr lang="en-US" altLang="zh-CN" sz="2400" i="1" dirty="0">
                <a:latin typeface="Times New Roman" panose="02020603050405020304" pitchFamily="18" charset="0"/>
                <a:ea typeface="宋体" panose="02010600030101010101" pitchFamily="2" charset="-122"/>
              </a:rPr>
              <a:t>e</a:t>
            </a:r>
            <a:r>
              <a:rPr lang="zh-CN" altLang="en-US" sz="2400" dirty="0">
                <a:latin typeface="Times New Roman" panose="02020603050405020304" pitchFamily="18" charset="0"/>
                <a:ea typeface="宋体" panose="02010600030101010101" pitchFamily="2" charset="-122"/>
              </a:rPr>
              <a:t> ，满足                 ，且                       ；</a:t>
            </a:r>
          </a:p>
        </p:txBody>
      </p:sp>
      <p:graphicFrame>
        <p:nvGraphicFramePr>
          <p:cNvPr id="16" name="对象 28">
            <a:extLst>
              <a:ext uri="{FF2B5EF4-FFF2-40B4-BE49-F238E27FC236}">
                <a16:creationId xmlns:a16="http://schemas.microsoft.com/office/drawing/2014/main" id="{E0483DA9-E0B4-47A2-B824-4143BD5D6FE6}"/>
              </a:ext>
            </a:extLst>
          </p:cNvPr>
          <p:cNvGraphicFramePr>
            <a:graphicFrameLocks noChangeAspect="1"/>
          </p:cNvGraphicFramePr>
          <p:nvPr>
            <p:extLst>
              <p:ext uri="{D42A27DB-BD31-4B8C-83A1-F6EECF244321}">
                <p14:modId xmlns:p14="http://schemas.microsoft.com/office/powerpoint/2010/main" val="2952895589"/>
              </p:ext>
            </p:extLst>
          </p:nvPr>
        </p:nvGraphicFramePr>
        <p:xfrm>
          <a:off x="3941762" y="3014787"/>
          <a:ext cx="1214438" cy="338138"/>
        </p:xfrm>
        <a:graphic>
          <a:graphicData uri="http://schemas.openxmlformats.org/presentationml/2006/ole">
            <mc:AlternateContent xmlns:mc="http://schemas.openxmlformats.org/markup-compatibility/2006">
              <mc:Choice xmlns:v="urn:schemas-microsoft-com:vml" Requires="v">
                <p:oleObj spid="_x0000_s131230" name="Equation" r:id="rId16" imgW="688489" imgH="191247" progId="Equation.DSMT4">
                  <p:embed/>
                </p:oleObj>
              </mc:Choice>
              <mc:Fallback>
                <p:oleObj name="Equation" r:id="rId16" imgW="688489" imgH="191247" progId="Equation.DSMT4">
                  <p:embed/>
                  <p:pic>
                    <p:nvPicPr>
                      <p:cNvPr id="174101" name="对象 28">
                        <a:extLst>
                          <a:ext uri="{FF2B5EF4-FFF2-40B4-BE49-F238E27FC236}">
                            <a16:creationId xmlns:a16="http://schemas.microsoft.com/office/drawing/2014/main" id="{4830A07E-4F78-423F-99B9-5277FBC7555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41762" y="3014787"/>
                        <a:ext cx="12144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30">
            <a:extLst>
              <a:ext uri="{FF2B5EF4-FFF2-40B4-BE49-F238E27FC236}">
                <a16:creationId xmlns:a16="http://schemas.microsoft.com/office/drawing/2014/main" id="{6B1FD73A-AE2C-48B5-8CC9-F3585BB51998}"/>
              </a:ext>
            </a:extLst>
          </p:cNvPr>
          <p:cNvGraphicFramePr>
            <a:graphicFrameLocks noChangeAspect="1"/>
          </p:cNvGraphicFramePr>
          <p:nvPr>
            <p:extLst>
              <p:ext uri="{D42A27DB-BD31-4B8C-83A1-F6EECF244321}">
                <p14:modId xmlns:p14="http://schemas.microsoft.com/office/powerpoint/2010/main" val="1183614050"/>
              </p:ext>
            </p:extLst>
          </p:nvPr>
        </p:nvGraphicFramePr>
        <p:xfrm>
          <a:off x="5810250" y="2967162"/>
          <a:ext cx="1692275" cy="385763"/>
        </p:xfrm>
        <a:graphic>
          <a:graphicData uri="http://schemas.openxmlformats.org/presentationml/2006/ole">
            <mc:AlternateContent xmlns:mc="http://schemas.openxmlformats.org/markup-compatibility/2006">
              <mc:Choice xmlns:v="urn:schemas-microsoft-com:vml" Requires="v">
                <p:oleObj spid="_x0000_s131231" name="Equation" r:id="rId18" imgW="965160" imgH="215640" progId="Equation.DSMT4">
                  <p:embed/>
                </p:oleObj>
              </mc:Choice>
              <mc:Fallback>
                <p:oleObj name="Equation" r:id="rId18" imgW="965160" imgH="215640" progId="Equation.DSMT4">
                  <p:embed/>
                  <p:pic>
                    <p:nvPicPr>
                      <p:cNvPr id="174103" name="对象 30">
                        <a:extLst>
                          <a:ext uri="{FF2B5EF4-FFF2-40B4-BE49-F238E27FC236}">
                            <a16:creationId xmlns:a16="http://schemas.microsoft.com/office/drawing/2014/main" id="{D521503F-1DF3-42A2-AEAE-C0CA19C2A33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10250" y="2967162"/>
                        <a:ext cx="16922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文本框 31">
            <a:extLst>
              <a:ext uri="{FF2B5EF4-FFF2-40B4-BE49-F238E27FC236}">
                <a16:creationId xmlns:a16="http://schemas.microsoft.com/office/drawing/2014/main" id="{37F6BF7D-FA9D-41D9-864E-C6676DFD8B74}"/>
              </a:ext>
            </a:extLst>
          </p:cNvPr>
          <p:cNvSpPr txBox="1">
            <a:spLocks noChangeArrowheads="1"/>
          </p:cNvSpPr>
          <p:nvPr/>
        </p:nvSpPr>
        <p:spPr bwMode="auto">
          <a:xfrm>
            <a:off x="951596" y="3466449"/>
            <a:ext cx="676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en-US" altLang="zh-CN" sz="2400" dirty="0">
                <a:latin typeface="Times New Roman" panose="02020603050405020304" pitchFamily="18" charset="0"/>
                <a:ea typeface="宋体" panose="02010600030101010101" pitchFamily="2" charset="-122"/>
              </a:rPr>
              <a:t>(4) </a:t>
            </a:r>
            <a:r>
              <a:rPr lang="zh-CN" altLang="en-US" sz="2400" dirty="0">
                <a:latin typeface="Times New Roman" panose="02020603050405020304" pitchFamily="18" charset="0"/>
                <a:ea typeface="宋体" panose="02010600030101010101" pitchFamily="2" charset="-122"/>
              </a:rPr>
              <a:t>计算   ，满足                           ； </a:t>
            </a:r>
          </a:p>
        </p:txBody>
      </p:sp>
      <p:graphicFrame>
        <p:nvGraphicFramePr>
          <p:cNvPr id="19" name="对象 33">
            <a:extLst>
              <a:ext uri="{FF2B5EF4-FFF2-40B4-BE49-F238E27FC236}">
                <a16:creationId xmlns:a16="http://schemas.microsoft.com/office/drawing/2014/main" id="{0D718FFE-F168-447E-9235-0971021A2A66}"/>
              </a:ext>
            </a:extLst>
          </p:cNvPr>
          <p:cNvGraphicFramePr>
            <a:graphicFrameLocks noChangeAspect="1"/>
          </p:cNvGraphicFramePr>
          <p:nvPr>
            <p:extLst>
              <p:ext uri="{D42A27DB-BD31-4B8C-83A1-F6EECF244321}">
                <p14:modId xmlns:p14="http://schemas.microsoft.com/office/powerpoint/2010/main" val="2393585243"/>
              </p:ext>
            </p:extLst>
          </p:nvPr>
        </p:nvGraphicFramePr>
        <p:xfrm>
          <a:off x="2085975" y="3502150"/>
          <a:ext cx="290512" cy="328612"/>
        </p:xfrm>
        <a:graphic>
          <a:graphicData uri="http://schemas.openxmlformats.org/presentationml/2006/ole">
            <mc:AlternateContent xmlns:mc="http://schemas.openxmlformats.org/markup-compatibility/2006">
              <mc:Choice xmlns:v="urn:schemas-microsoft-com:vml" Requires="v">
                <p:oleObj spid="_x0000_s131232" name="Equation" r:id="rId20" imgW="141792" imgH="167573" progId="Equation.DSMT4">
                  <p:embed/>
                </p:oleObj>
              </mc:Choice>
              <mc:Fallback>
                <p:oleObj name="Equation" r:id="rId20" imgW="141792" imgH="167573" progId="Equation.DSMT4">
                  <p:embed/>
                  <p:pic>
                    <p:nvPicPr>
                      <p:cNvPr id="174106" name="对象 33">
                        <a:extLst>
                          <a:ext uri="{FF2B5EF4-FFF2-40B4-BE49-F238E27FC236}">
                            <a16:creationId xmlns:a16="http://schemas.microsoft.com/office/drawing/2014/main" id="{F6E83288-8504-4809-9DF5-F272829493C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85975" y="3502150"/>
                        <a:ext cx="290512"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35">
            <a:extLst>
              <a:ext uri="{FF2B5EF4-FFF2-40B4-BE49-F238E27FC236}">
                <a16:creationId xmlns:a16="http://schemas.microsoft.com/office/drawing/2014/main" id="{91283134-463B-41C3-B65C-ED24EE45444F}"/>
              </a:ext>
            </a:extLst>
          </p:cNvPr>
          <p:cNvGraphicFramePr>
            <a:graphicFrameLocks noChangeAspect="1"/>
          </p:cNvGraphicFramePr>
          <p:nvPr>
            <p:extLst>
              <p:ext uri="{D42A27DB-BD31-4B8C-83A1-F6EECF244321}">
                <p14:modId xmlns:p14="http://schemas.microsoft.com/office/powerpoint/2010/main" val="3072234986"/>
              </p:ext>
            </p:extLst>
          </p:nvPr>
        </p:nvGraphicFramePr>
        <p:xfrm>
          <a:off x="3243262" y="3511675"/>
          <a:ext cx="2063750" cy="349250"/>
        </p:xfrm>
        <a:graphic>
          <a:graphicData uri="http://schemas.openxmlformats.org/presentationml/2006/ole">
            <mc:AlternateContent xmlns:mc="http://schemas.openxmlformats.org/markup-compatibility/2006">
              <mc:Choice xmlns:v="urn:schemas-microsoft-com:vml" Requires="v">
                <p:oleObj spid="_x0000_s131233" name="Equation" r:id="rId22" imgW="1184699" imgH="203819" progId="Equation.DSMT4">
                  <p:embed/>
                </p:oleObj>
              </mc:Choice>
              <mc:Fallback>
                <p:oleObj name="Equation" r:id="rId22" imgW="1184699" imgH="203819" progId="Equation.DSMT4">
                  <p:embed/>
                  <p:pic>
                    <p:nvPicPr>
                      <p:cNvPr id="174108" name="对象 35">
                        <a:extLst>
                          <a:ext uri="{FF2B5EF4-FFF2-40B4-BE49-F238E27FC236}">
                            <a16:creationId xmlns:a16="http://schemas.microsoft.com/office/drawing/2014/main" id="{6311516E-9C9A-4F88-9921-11F63226A62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43262" y="3511675"/>
                        <a:ext cx="20637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36">
            <a:extLst>
              <a:ext uri="{FF2B5EF4-FFF2-40B4-BE49-F238E27FC236}">
                <a16:creationId xmlns:a16="http://schemas.microsoft.com/office/drawing/2014/main" id="{738684D8-1340-42E0-AFF1-1604B5A5DDD4}"/>
              </a:ext>
            </a:extLst>
          </p:cNvPr>
          <p:cNvSpPr txBox="1">
            <a:spLocks noChangeArrowheads="1"/>
          </p:cNvSpPr>
          <p:nvPr/>
        </p:nvSpPr>
        <p:spPr bwMode="auto">
          <a:xfrm>
            <a:off x="955675" y="3973637"/>
            <a:ext cx="7518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即    是 </a:t>
            </a:r>
            <a:r>
              <a:rPr lang="en-US" altLang="zh-CN" sz="2400" i="1" dirty="0">
                <a:latin typeface="Times New Roman" panose="02020603050405020304" pitchFamily="18" charset="0"/>
                <a:ea typeface="宋体" panose="02010600030101010101" pitchFamily="2" charset="-122"/>
              </a:rPr>
              <a:t>e</a:t>
            </a:r>
            <a:r>
              <a:rPr lang="zh-CN" altLang="en-US" sz="2400" dirty="0">
                <a:latin typeface="Times New Roman" panose="02020603050405020304" pitchFamily="18" charset="0"/>
                <a:ea typeface="宋体" panose="02010600030101010101" pitchFamily="2" charset="-122"/>
              </a:rPr>
              <a:t> 在模        下的</a:t>
            </a:r>
            <a:r>
              <a:rPr lang="zh-CN" altLang="en-US" sz="2400" b="1" dirty="0">
                <a:solidFill>
                  <a:srgbClr val="002060"/>
                </a:solidFill>
                <a:latin typeface="Times New Roman" panose="02020603050405020304" pitchFamily="18" charset="0"/>
                <a:ea typeface="宋体" panose="02010600030101010101" pitchFamily="2" charset="-122"/>
              </a:rPr>
              <a:t>乘法逆元</a:t>
            </a:r>
            <a:r>
              <a:rPr lang="zh-CN" altLang="en-US" sz="2400" dirty="0">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因 </a:t>
            </a:r>
            <a:r>
              <a:rPr lang="en-US" altLang="zh-CN" sz="2400" i="1" dirty="0">
                <a:solidFill>
                  <a:srgbClr val="FF0000"/>
                </a:solidFill>
                <a:latin typeface="Times New Roman" panose="02020603050405020304" pitchFamily="18" charset="0"/>
                <a:ea typeface="宋体" panose="02010600030101010101" pitchFamily="2" charset="-122"/>
              </a:rPr>
              <a:t>e</a:t>
            </a:r>
            <a:r>
              <a:rPr lang="zh-CN" altLang="en-US" sz="2400" dirty="0">
                <a:solidFill>
                  <a:srgbClr val="FF0000"/>
                </a:solidFill>
                <a:latin typeface="Times New Roman" panose="02020603050405020304" pitchFamily="18" charset="0"/>
                <a:ea typeface="宋体" panose="02010600030101010101" pitchFamily="2" charset="-122"/>
              </a:rPr>
              <a:t> 与       互素，由模运算可知，它的乘法逆元一定存在；</a:t>
            </a:r>
          </a:p>
        </p:txBody>
      </p:sp>
      <p:graphicFrame>
        <p:nvGraphicFramePr>
          <p:cNvPr id="22" name="对象 37">
            <a:extLst>
              <a:ext uri="{FF2B5EF4-FFF2-40B4-BE49-F238E27FC236}">
                <a16:creationId xmlns:a16="http://schemas.microsoft.com/office/drawing/2014/main" id="{4F90E772-D694-4E59-BD4B-561153CB6A39}"/>
              </a:ext>
            </a:extLst>
          </p:cNvPr>
          <p:cNvGraphicFramePr>
            <a:graphicFrameLocks noChangeAspect="1"/>
          </p:cNvGraphicFramePr>
          <p:nvPr>
            <p:extLst>
              <p:ext uri="{D42A27DB-BD31-4B8C-83A1-F6EECF244321}">
                <p14:modId xmlns:p14="http://schemas.microsoft.com/office/powerpoint/2010/main" val="1127420697"/>
              </p:ext>
            </p:extLst>
          </p:nvPr>
        </p:nvGraphicFramePr>
        <p:xfrm>
          <a:off x="1736725" y="4060950"/>
          <a:ext cx="290512" cy="328612"/>
        </p:xfrm>
        <a:graphic>
          <a:graphicData uri="http://schemas.openxmlformats.org/presentationml/2006/ole">
            <mc:AlternateContent xmlns:mc="http://schemas.openxmlformats.org/markup-compatibility/2006">
              <mc:Choice xmlns:v="urn:schemas-microsoft-com:vml" Requires="v">
                <p:oleObj spid="_x0000_s131234" name="Equation" r:id="rId24" imgW="141792" imgH="167573" progId="Equation.DSMT4">
                  <p:embed/>
                </p:oleObj>
              </mc:Choice>
              <mc:Fallback>
                <p:oleObj name="Equation" r:id="rId24" imgW="141792" imgH="167573" progId="Equation.DSMT4">
                  <p:embed/>
                  <p:pic>
                    <p:nvPicPr>
                      <p:cNvPr id="174110" name="对象 37">
                        <a:extLst>
                          <a:ext uri="{FF2B5EF4-FFF2-40B4-BE49-F238E27FC236}">
                            <a16:creationId xmlns:a16="http://schemas.microsoft.com/office/drawing/2014/main" id="{CA1A2802-DBF1-4F42-B952-04991E2A930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36725" y="4060950"/>
                        <a:ext cx="290512"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40">
            <a:extLst>
              <a:ext uri="{FF2B5EF4-FFF2-40B4-BE49-F238E27FC236}">
                <a16:creationId xmlns:a16="http://schemas.microsoft.com/office/drawing/2014/main" id="{2EC419B7-3ACD-4699-8EC4-1F183AE025CA}"/>
              </a:ext>
            </a:extLst>
          </p:cNvPr>
          <p:cNvGraphicFramePr>
            <a:graphicFrameLocks noChangeAspect="1"/>
          </p:cNvGraphicFramePr>
          <p:nvPr>
            <p:extLst>
              <p:ext uri="{D42A27DB-BD31-4B8C-83A1-F6EECF244321}">
                <p14:modId xmlns:p14="http://schemas.microsoft.com/office/powerpoint/2010/main" val="2557243189"/>
              </p:ext>
            </p:extLst>
          </p:nvPr>
        </p:nvGraphicFramePr>
        <p:xfrm>
          <a:off x="3262312" y="4032375"/>
          <a:ext cx="531813" cy="333375"/>
        </p:xfrm>
        <a:graphic>
          <a:graphicData uri="http://schemas.openxmlformats.org/presentationml/2006/ole">
            <mc:AlternateContent xmlns:mc="http://schemas.openxmlformats.org/markup-compatibility/2006">
              <mc:Choice xmlns:v="urn:schemas-microsoft-com:vml" Requires="v">
                <p:oleObj spid="_x0000_s131235" name="Equation" r:id="rId25" imgW="307066" imgH="191916" progId="Equation.DSMT4">
                  <p:embed/>
                </p:oleObj>
              </mc:Choice>
              <mc:Fallback>
                <p:oleObj name="Equation" r:id="rId25" imgW="307066" imgH="191916" progId="Equation.DSMT4">
                  <p:embed/>
                  <p:pic>
                    <p:nvPicPr>
                      <p:cNvPr id="174112" name="对象 40">
                        <a:extLst>
                          <a:ext uri="{FF2B5EF4-FFF2-40B4-BE49-F238E27FC236}">
                            <a16:creationId xmlns:a16="http://schemas.microsoft.com/office/drawing/2014/main" id="{610FCC05-F91F-4000-A297-E09F48D4390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62312" y="4032375"/>
                        <a:ext cx="5318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41">
            <a:extLst>
              <a:ext uri="{FF2B5EF4-FFF2-40B4-BE49-F238E27FC236}">
                <a16:creationId xmlns:a16="http://schemas.microsoft.com/office/drawing/2014/main" id="{8C8ED448-92C3-4A82-9EA3-DF8FD7A415A3}"/>
              </a:ext>
            </a:extLst>
          </p:cNvPr>
          <p:cNvGraphicFramePr>
            <a:graphicFrameLocks noChangeAspect="1"/>
          </p:cNvGraphicFramePr>
          <p:nvPr>
            <p:extLst>
              <p:ext uri="{D42A27DB-BD31-4B8C-83A1-F6EECF244321}">
                <p14:modId xmlns:p14="http://schemas.microsoft.com/office/powerpoint/2010/main" val="244369178"/>
              </p:ext>
            </p:extLst>
          </p:nvPr>
        </p:nvGraphicFramePr>
        <p:xfrm>
          <a:off x="6889750" y="4048250"/>
          <a:ext cx="533400" cy="333375"/>
        </p:xfrm>
        <a:graphic>
          <a:graphicData uri="http://schemas.openxmlformats.org/presentationml/2006/ole">
            <mc:AlternateContent xmlns:mc="http://schemas.openxmlformats.org/markup-compatibility/2006">
              <mc:Choice xmlns:v="urn:schemas-microsoft-com:vml" Requires="v">
                <p:oleObj spid="_x0000_s131236" name="Equation" r:id="rId27" imgW="307066" imgH="191916" progId="Equation.DSMT4">
                  <p:embed/>
                </p:oleObj>
              </mc:Choice>
              <mc:Fallback>
                <p:oleObj name="Equation" r:id="rId27" imgW="307066" imgH="191916" progId="Equation.DSMT4">
                  <p:embed/>
                  <p:pic>
                    <p:nvPicPr>
                      <p:cNvPr id="174113" name="对象 41">
                        <a:extLst>
                          <a:ext uri="{FF2B5EF4-FFF2-40B4-BE49-F238E27FC236}">
                            <a16:creationId xmlns:a16="http://schemas.microsoft.com/office/drawing/2014/main" id="{8373397F-06AF-4A09-8389-4617196B4FC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89750" y="4048250"/>
                        <a:ext cx="5334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文本框 1">
            <a:extLst>
              <a:ext uri="{FF2B5EF4-FFF2-40B4-BE49-F238E27FC236}">
                <a16:creationId xmlns:a16="http://schemas.microsoft.com/office/drawing/2014/main" id="{DD3B5415-A188-4703-A993-965B27A61124}"/>
              </a:ext>
            </a:extLst>
          </p:cNvPr>
          <p:cNvSpPr txBox="1">
            <a:spLocks noChangeArrowheads="1"/>
          </p:cNvSpPr>
          <p:nvPr/>
        </p:nvSpPr>
        <p:spPr bwMode="auto">
          <a:xfrm>
            <a:off x="804862" y="4952301"/>
            <a:ext cx="7273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(5) </a:t>
            </a:r>
            <a:r>
              <a:rPr lang="zh-CN" altLang="en-US" sz="2400" dirty="0">
                <a:latin typeface="Times New Roman" panose="02020603050405020304" pitchFamily="18" charset="0"/>
                <a:ea typeface="宋体" panose="02010600030101010101" pitchFamily="2" charset="-122"/>
              </a:rPr>
              <a:t>以         为公开钥</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为秘密钥。</a:t>
            </a:r>
          </a:p>
        </p:txBody>
      </p:sp>
      <p:graphicFrame>
        <p:nvGraphicFramePr>
          <p:cNvPr id="27" name="对象 3">
            <a:extLst>
              <a:ext uri="{FF2B5EF4-FFF2-40B4-BE49-F238E27FC236}">
                <a16:creationId xmlns:a16="http://schemas.microsoft.com/office/drawing/2014/main" id="{58EB7ED3-DC8C-42A6-ADB7-3027C12205DC}"/>
              </a:ext>
            </a:extLst>
          </p:cNvPr>
          <p:cNvGraphicFramePr>
            <a:graphicFrameLocks noChangeAspect="1"/>
          </p:cNvGraphicFramePr>
          <p:nvPr>
            <p:extLst>
              <p:ext uri="{D42A27DB-BD31-4B8C-83A1-F6EECF244321}">
                <p14:modId xmlns:p14="http://schemas.microsoft.com/office/powerpoint/2010/main" val="2815703851"/>
              </p:ext>
            </p:extLst>
          </p:nvPr>
        </p:nvGraphicFramePr>
        <p:xfrm>
          <a:off x="1812924" y="5026913"/>
          <a:ext cx="612775" cy="381000"/>
        </p:xfrm>
        <a:graphic>
          <a:graphicData uri="http://schemas.openxmlformats.org/presentationml/2006/ole">
            <mc:AlternateContent xmlns:mc="http://schemas.openxmlformats.org/markup-compatibility/2006">
              <mc:Choice xmlns:v="urn:schemas-microsoft-com:vml" Requires="v">
                <p:oleObj spid="_x0000_s131237" name="Equation" r:id="rId28" imgW="358087" imgH="217410" progId="Equation.DSMT4">
                  <p:embed/>
                </p:oleObj>
              </mc:Choice>
              <mc:Fallback>
                <p:oleObj name="Equation" r:id="rId28" imgW="358087" imgH="217410" progId="Equation.DSMT4">
                  <p:embed/>
                  <p:pic>
                    <p:nvPicPr>
                      <p:cNvPr id="175108" name="对象 3">
                        <a:extLst>
                          <a:ext uri="{FF2B5EF4-FFF2-40B4-BE49-F238E27FC236}">
                            <a16:creationId xmlns:a16="http://schemas.microsoft.com/office/drawing/2014/main" id="{8FDB2F23-DBCA-4D1E-8902-2C293C5E230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12924" y="5026913"/>
                        <a:ext cx="612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5">
            <a:extLst>
              <a:ext uri="{FF2B5EF4-FFF2-40B4-BE49-F238E27FC236}">
                <a16:creationId xmlns:a16="http://schemas.microsoft.com/office/drawing/2014/main" id="{23790DCA-F8C9-4EA7-8858-D964A7AB9D90}"/>
              </a:ext>
            </a:extLst>
          </p:cNvPr>
          <p:cNvGraphicFramePr>
            <a:graphicFrameLocks noChangeAspect="1"/>
          </p:cNvGraphicFramePr>
          <p:nvPr>
            <p:extLst>
              <p:ext uri="{D42A27DB-BD31-4B8C-83A1-F6EECF244321}">
                <p14:modId xmlns:p14="http://schemas.microsoft.com/office/powerpoint/2010/main" val="1910832631"/>
              </p:ext>
            </p:extLst>
          </p:nvPr>
        </p:nvGraphicFramePr>
        <p:xfrm>
          <a:off x="3973512" y="5026913"/>
          <a:ext cx="661987" cy="381000"/>
        </p:xfrm>
        <a:graphic>
          <a:graphicData uri="http://schemas.openxmlformats.org/presentationml/2006/ole">
            <mc:AlternateContent xmlns:mc="http://schemas.openxmlformats.org/markup-compatibility/2006">
              <mc:Choice xmlns:v="urn:schemas-microsoft-com:vml" Requires="v">
                <p:oleObj spid="_x0000_s131238" name="Equation" r:id="rId30" imgW="383497" imgH="217315" progId="Equation.DSMT4">
                  <p:embed/>
                </p:oleObj>
              </mc:Choice>
              <mc:Fallback>
                <p:oleObj name="Equation" r:id="rId30" imgW="383497" imgH="217315" progId="Equation.DSMT4">
                  <p:embed/>
                  <p:pic>
                    <p:nvPicPr>
                      <p:cNvPr id="175110" name="对象 5">
                        <a:extLst>
                          <a:ext uri="{FF2B5EF4-FFF2-40B4-BE49-F238E27FC236}">
                            <a16:creationId xmlns:a16="http://schemas.microsoft.com/office/drawing/2014/main" id="{9CFCDC7F-FDD9-42B0-8F63-C8EF6AFFFE7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973512" y="5026913"/>
                        <a:ext cx="6619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图片 4">
            <a:extLst>
              <a:ext uri="{FF2B5EF4-FFF2-40B4-BE49-F238E27FC236}">
                <a16:creationId xmlns:a16="http://schemas.microsoft.com/office/drawing/2014/main" id="{13024317-CDDE-4957-84C7-D06D0606A76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295231" y="1297047"/>
            <a:ext cx="5651115" cy="978213"/>
          </a:xfrm>
          <a:prstGeom prst="rect">
            <a:avLst/>
          </a:prstGeom>
        </p:spPr>
      </p:pic>
      <p:pic>
        <p:nvPicPr>
          <p:cNvPr id="30" name="图片 29">
            <a:extLst>
              <a:ext uri="{FF2B5EF4-FFF2-40B4-BE49-F238E27FC236}">
                <a16:creationId xmlns:a16="http://schemas.microsoft.com/office/drawing/2014/main" id="{2946F548-6FDC-4DB2-A474-F57E9AE4771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007295" y="3377620"/>
            <a:ext cx="6011114" cy="638264"/>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a:ea typeface="宋体" panose="02010600030101010101" pitchFamily="2" charset="-122"/>
              </a:rPr>
              <a:t>3.2 RSA</a:t>
            </a:r>
            <a:r>
              <a:rPr lang="zh-CN" altLang="en-US">
                <a:ea typeface="宋体" panose="02010600030101010101" pitchFamily="2" charset="-122"/>
              </a:rPr>
              <a:t>算法的加解密</a:t>
            </a:r>
          </a:p>
        </p:txBody>
      </p:sp>
      <p:sp>
        <p:nvSpPr>
          <p:cNvPr id="31748"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6B33542-FF50-498A-ADAC-8152356B1203}"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2024/4/8</a:t>
            </a:fld>
            <a:endParaRPr lang="en-US" altLang="zh-CN" sz="1000">
              <a:latin typeface="Arial" panose="020B0604020202020204" pitchFamily="34" charset="0"/>
              <a:ea typeface="宋体" panose="02010600030101010101" pitchFamily="2" charset="-122"/>
            </a:endParaRPr>
          </a:p>
        </p:txBody>
      </p:sp>
      <p:sp>
        <p:nvSpPr>
          <p:cNvPr id="3174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D58A577-6CBA-43AF-8AEC-DA479D49F46F}"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31</a:t>
            </a:fld>
            <a:endParaRPr lang="en-US" altLang="zh-CN" sz="1000" b="0">
              <a:latin typeface="Arial" panose="020B0604020202020204" pitchFamily="34" charset="0"/>
              <a:ea typeface="宋体" panose="02010600030101010101" pitchFamily="2" charset="-122"/>
            </a:endParaRPr>
          </a:p>
        </p:txBody>
      </p:sp>
      <p:pic>
        <p:nvPicPr>
          <p:cNvPr id="31750" name="Picture 4" descr="MCj0413588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3405717"/>
            <a:ext cx="2666303" cy="195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a:extLst>
              <a:ext uri="{FF2B5EF4-FFF2-40B4-BE49-F238E27FC236}">
                <a16:creationId xmlns:a16="http://schemas.microsoft.com/office/drawing/2014/main" id="{86E5B51F-BCAF-4F83-AD82-72179A0698C8}"/>
              </a:ext>
            </a:extLst>
          </p:cNvPr>
          <p:cNvSpPr>
            <a:spLocks noGrp="1"/>
          </p:cNvSpPr>
          <p:nvPr>
            <p:ph idx="1"/>
          </p:nvPr>
        </p:nvSpPr>
        <p:spPr>
          <a:xfrm>
            <a:off x="700990" y="922955"/>
            <a:ext cx="11176000" cy="563563"/>
          </a:xfrm>
        </p:spPr>
        <p:txBody>
          <a:bodyPr/>
          <a:lstStyle/>
          <a:p>
            <a:r>
              <a:rPr lang="zh-CN" altLang="en-US" dirty="0"/>
              <a:t>加密</a:t>
            </a:r>
          </a:p>
        </p:txBody>
      </p:sp>
      <p:sp>
        <p:nvSpPr>
          <p:cNvPr id="9" name="文本框 7">
            <a:extLst>
              <a:ext uri="{FF2B5EF4-FFF2-40B4-BE49-F238E27FC236}">
                <a16:creationId xmlns:a16="http://schemas.microsoft.com/office/drawing/2014/main" id="{8788243A-0B9A-4105-BEF6-98E3D04F6207}"/>
              </a:ext>
            </a:extLst>
          </p:cNvPr>
          <p:cNvSpPr txBox="1">
            <a:spLocks noChangeArrowheads="1"/>
          </p:cNvSpPr>
          <p:nvPr/>
        </p:nvSpPr>
        <p:spPr bwMode="auto">
          <a:xfrm>
            <a:off x="710368" y="1354669"/>
            <a:ext cx="11176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加密时首先将明文比特串分组，使得每个分组对应的十进制数小于    ，即分组长度小于            。然后对每个明文分组     ，作加密运算：</a:t>
            </a:r>
          </a:p>
        </p:txBody>
      </p:sp>
      <p:graphicFrame>
        <p:nvGraphicFramePr>
          <p:cNvPr id="10" name="对象 9">
            <a:extLst>
              <a:ext uri="{FF2B5EF4-FFF2-40B4-BE49-F238E27FC236}">
                <a16:creationId xmlns:a16="http://schemas.microsoft.com/office/drawing/2014/main" id="{7F00F069-061B-4852-8B83-C0124502E302}"/>
              </a:ext>
            </a:extLst>
          </p:cNvPr>
          <p:cNvGraphicFramePr>
            <a:graphicFrameLocks noChangeAspect="1"/>
          </p:cNvGraphicFramePr>
          <p:nvPr>
            <p:extLst>
              <p:ext uri="{D42A27DB-BD31-4B8C-83A1-F6EECF244321}">
                <p14:modId xmlns:p14="http://schemas.microsoft.com/office/powerpoint/2010/main" val="4086957135"/>
              </p:ext>
            </p:extLst>
          </p:nvPr>
        </p:nvGraphicFramePr>
        <p:xfrm>
          <a:off x="9601200" y="1403566"/>
          <a:ext cx="279400" cy="382121"/>
        </p:xfrm>
        <a:graphic>
          <a:graphicData uri="http://schemas.openxmlformats.org/presentationml/2006/ole">
            <mc:AlternateContent xmlns:mc="http://schemas.openxmlformats.org/markup-compatibility/2006">
              <mc:Choice xmlns:v="urn:schemas-microsoft-com:vml" Requires="v">
                <p:oleObj spid="_x0000_s132137" name="Equation" r:id="rId4" imgW="129244" imgH="142168" progId="Equation.DSMT4">
                  <p:embed/>
                </p:oleObj>
              </mc:Choice>
              <mc:Fallback>
                <p:oleObj name="Equation" r:id="rId4" imgW="129244" imgH="142168" progId="Equation.DSMT4">
                  <p:embed/>
                  <p:pic>
                    <p:nvPicPr>
                      <p:cNvPr id="175114" name="对象 9">
                        <a:extLst>
                          <a:ext uri="{FF2B5EF4-FFF2-40B4-BE49-F238E27FC236}">
                            <a16:creationId xmlns:a16="http://schemas.microsoft.com/office/drawing/2014/main" id="{0AD13683-A633-4289-BBC5-396C5BAAA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1200" y="1403566"/>
                        <a:ext cx="279400" cy="382121"/>
                      </a:xfrm>
                      <a:prstGeom prst="rect">
                        <a:avLst/>
                      </a:prstGeom>
                      <a:noFill/>
                      <a:ln>
                        <a:noFill/>
                      </a:ln>
                    </p:spPr>
                  </p:pic>
                </p:oleObj>
              </mc:Fallback>
            </mc:AlternateContent>
          </a:graphicData>
        </a:graphic>
      </p:graphicFrame>
      <p:graphicFrame>
        <p:nvGraphicFramePr>
          <p:cNvPr id="11" name="对象 11">
            <a:extLst>
              <a:ext uri="{FF2B5EF4-FFF2-40B4-BE49-F238E27FC236}">
                <a16:creationId xmlns:a16="http://schemas.microsoft.com/office/drawing/2014/main" id="{46B57209-DCE2-4897-8D36-BCA399506044}"/>
              </a:ext>
            </a:extLst>
          </p:cNvPr>
          <p:cNvGraphicFramePr>
            <a:graphicFrameLocks noChangeAspect="1"/>
          </p:cNvGraphicFramePr>
          <p:nvPr>
            <p:extLst>
              <p:ext uri="{D42A27DB-BD31-4B8C-83A1-F6EECF244321}">
                <p14:modId xmlns:p14="http://schemas.microsoft.com/office/powerpoint/2010/main" val="2341171701"/>
              </p:ext>
            </p:extLst>
          </p:nvPr>
        </p:nvGraphicFramePr>
        <p:xfrm>
          <a:off x="1374168" y="1703668"/>
          <a:ext cx="1041669" cy="545530"/>
        </p:xfrm>
        <a:graphic>
          <a:graphicData uri="http://schemas.openxmlformats.org/presentationml/2006/ole">
            <mc:AlternateContent xmlns:mc="http://schemas.openxmlformats.org/markup-compatibility/2006">
              <mc:Choice xmlns:v="urn:schemas-microsoft-com:vml" Requires="v">
                <p:oleObj spid="_x0000_s132138" name="Equation" r:id="rId6" imgW="383664" imgH="204621" progId="Equation.DSMT4">
                  <p:embed/>
                </p:oleObj>
              </mc:Choice>
              <mc:Fallback>
                <p:oleObj name="Equation" r:id="rId6" imgW="383664" imgH="204621" progId="Equation.DSMT4">
                  <p:embed/>
                  <p:pic>
                    <p:nvPicPr>
                      <p:cNvPr id="175116" name="对象 11">
                        <a:extLst>
                          <a:ext uri="{FF2B5EF4-FFF2-40B4-BE49-F238E27FC236}">
                            <a16:creationId xmlns:a16="http://schemas.microsoft.com/office/drawing/2014/main" id="{2D509DFC-6D0E-4B07-9760-1647B97115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4168" y="1703668"/>
                        <a:ext cx="1041669" cy="545530"/>
                      </a:xfrm>
                      <a:prstGeom prst="rect">
                        <a:avLst/>
                      </a:prstGeom>
                      <a:noFill/>
                      <a:ln>
                        <a:noFill/>
                      </a:ln>
                    </p:spPr>
                  </p:pic>
                </p:oleObj>
              </mc:Fallback>
            </mc:AlternateContent>
          </a:graphicData>
        </a:graphic>
      </p:graphicFrame>
      <p:graphicFrame>
        <p:nvGraphicFramePr>
          <p:cNvPr id="12" name="对象 12">
            <a:extLst>
              <a:ext uri="{FF2B5EF4-FFF2-40B4-BE49-F238E27FC236}">
                <a16:creationId xmlns:a16="http://schemas.microsoft.com/office/drawing/2014/main" id="{D52E89CA-99C5-4220-90A5-525F3C07DBD0}"/>
              </a:ext>
            </a:extLst>
          </p:cNvPr>
          <p:cNvGraphicFramePr>
            <a:graphicFrameLocks noChangeAspect="1"/>
          </p:cNvGraphicFramePr>
          <p:nvPr>
            <p:extLst>
              <p:ext uri="{D42A27DB-BD31-4B8C-83A1-F6EECF244321}">
                <p14:modId xmlns:p14="http://schemas.microsoft.com/office/powerpoint/2010/main" val="2647547954"/>
              </p:ext>
            </p:extLst>
          </p:nvPr>
        </p:nvGraphicFramePr>
        <p:xfrm>
          <a:off x="5315765" y="1738389"/>
          <a:ext cx="437392" cy="452303"/>
        </p:xfrm>
        <a:graphic>
          <a:graphicData uri="http://schemas.openxmlformats.org/presentationml/2006/ole">
            <mc:AlternateContent xmlns:mc="http://schemas.openxmlformats.org/markup-compatibility/2006">
              <mc:Choice xmlns:v="urn:schemas-microsoft-com:vml" Requires="v">
                <p:oleObj spid="_x0000_s132139" name="Equation" r:id="rId8" imgW="164957" imgH="139579" progId="Equation.DSMT4">
                  <p:embed/>
                </p:oleObj>
              </mc:Choice>
              <mc:Fallback>
                <p:oleObj name="Equation" r:id="rId8" imgW="164957" imgH="139579" progId="Equation.DSMT4">
                  <p:embed/>
                  <p:pic>
                    <p:nvPicPr>
                      <p:cNvPr id="175117" name="对象 12">
                        <a:extLst>
                          <a:ext uri="{FF2B5EF4-FFF2-40B4-BE49-F238E27FC236}">
                            <a16:creationId xmlns:a16="http://schemas.microsoft.com/office/drawing/2014/main" id="{31DAFB44-B778-4687-B5FB-74F3305091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5765" y="1738389"/>
                        <a:ext cx="437392" cy="452303"/>
                      </a:xfrm>
                      <a:prstGeom prst="rect">
                        <a:avLst/>
                      </a:prstGeom>
                      <a:noFill/>
                      <a:ln>
                        <a:noFill/>
                      </a:ln>
                    </p:spPr>
                  </p:pic>
                </p:oleObj>
              </mc:Fallback>
            </mc:AlternateContent>
          </a:graphicData>
        </a:graphic>
      </p:graphicFrame>
      <p:graphicFrame>
        <p:nvGraphicFramePr>
          <p:cNvPr id="13" name="对象 14">
            <a:extLst>
              <a:ext uri="{FF2B5EF4-FFF2-40B4-BE49-F238E27FC236}">
                <a16:creationId xmlns:a16="http://schemas.microsoft.com/office/drawing/2014/main" id="{15A58749-BC57-46B9-AAFE-3F292D7B0487}"/>
              </a:ext>
            </a:extLst>
          </p:cNvPr>
          <p:cNvGraphicFramePr>
            <a:graphicFrameLocks noChangeAspect="1"/>
          </p:cNvGraphicFramePr>
          <p:nvPr>
            <p:extLst>
              <p:ext uri="{D42A27DB-BD31-4B8C-83A1-F6EECF244321}">
                <p14:modId xmlns:p14="http://schemas.microsoft.com/office/powerpoint/2010/main" val="1338731598"/>
              </p:ext>
            </p:extLst>
          </p:nvPr>
        </p:nvGraphicFramePr>
        <p:xfrm>
          <a:off x="3810000" y="2151647"/>
          <a:ext cx="2941193" cy="693405"/>
        </p:xfrm>
        <a:graphic>
          <a:graphicData uri="http://schemas.openxmlformats.org/presentationml/2006/ole">
            <mc:AlternateContent xmlns:mc="http://schemas.openxmlformats.org/markup-compatibility/2006">
              <mc:Choice xmlns:v="urn:schemas-microsoft-com:vml" Requires="v">
                <p:oleObj spid="_x0000_s132140" name="Equation" r:id="rId10" imgW="853493" imgH="203819" progId="Equation.DSMT4">
                  <p:embed/>
                </p:oleObj>
              </mc:Choice>
              <mc:Fallback>
                <p:oleObj name="Equation" r:id="rId10" imgW="853493" imgH="203819" progId="Equation.DSMT4">
                  <p:embed/>
                  <p:pic>
                    <p:nvPicPr>
                      <p:cNvPr id="175119" name="对象 14">
                        <a:extLst>
                          <a:ext uri="{FF2B5EF4-FFF2-40B4-BE49-F238E27FC236}">
                            <a16:creationId xmlns:a16="http://schemas.microsoft.com/office/drawing/2014/main" id="{9AE4FA25-ECB7-4625-8D3E-1DA3366B3D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0" y="2151647"/>
                        <a:ext cx="2941193" cy="693405"/>
                      </a:xfrm>
                      <a:prstGeom prst="rect">
                        <a:avLst/>
                      </a:prstGeom>
                      <a:noFill/>
                      <a:ln>
                        <a:noFill/>
                      </a:ln>
                    </p:spPr>
                  </p:pic>
                </p:oleObj>
              </mc:Fallback>
            </mc:AlternateContent>
          </a:graphicData>
        </a:graphic>
      </p:graphicFrame>
      <p:sp>
        <p:nvSpPr>
          <p:cNvPr id="14" name="内容占位符 1">
            <a:extLst>
              <a:ext uri="{FF2B5EF4-FFF2-40B4-BE49-F238E27FC236}">
                <a16:creationId xmlns:a16="http://schemas.microsoft.com/office/drawing/2014/main" id="{D642019F-23A9-43BF-A447-E3585A037597}"/>
              </a:ext>
            </a:extLst>
          </p:cNvPr>
          <p:cNvSpPr txBox="1">
            <a:spLocks/>
          </p:cNvSpPr>
          <p:nvPr/>
        </p:nvSpPr>
        <p:spPr bwMode="gray">
          <a:xfrm>
            <a:off x="670499" y="3123935"/>
            <a:ext cx="11176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kern="0" dirty="0"/>
              <a:t>解密</a:t>
            </a:r>
          </a:p>
        </p:txBody>
      </p:sp>
      <p:sp>
        <p:nvSpPr>
          <p:cNvPr id="15" name="文本框 16">
            <a:extLst>
              <a:ext uri="{FF2B5EF4-FFF2-40B4-BE49-F238E27FC236}">
                <a16:creationId xmlns:a16="http://schemas.microsoft.com/office/drawing/2014/main" id="{9646CAC8-1F42-4C9B-884F-F34774A1C1A5}"/>
              </a:ext>
            </a:extLst>
          </p:cNvPr>
          <p:cNvSpPr txBox="1">
            <a:spLocks noChangeArrowheads="1"/>
          </p:cNvSpPr>
          <p:nvPr/>
        </p:nvSpPr>
        <p:spPr bwMode="auto">
          <a:xfrm>
            <a:off x="990600" y="3719789"/>
            <a:ext cx="85683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ea typeface="微软雅黑" panose="020B0503020204020204" pitchFamily="34" charset="-122"/>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  对密文分组的解密运算为： </a:t>
            </a:r>
          </a:p>
        </p:txBody>
      </p:sp>
      <p:graphicFrame>
        <p:nvGraphicFramePr>
          <p:cNvPr id="16" name="对象 18">
            <a:extLst>
              <a:ext uri="{FF2B5EF4-FFF2-40B4-BE49-F238E27FC236}">
                <a16:creationId xmlns:a16="http://schemas.microsoft.com/office/drawing/2014/main" id="{53DEB6AC-CA88-44B0-A9C5-430712D5D4F0}"/>
              </a:ext>
            </a:extLst>
          </p:cNvPr>
          <p:cNvGraphicFramePr>
            <a:graphicFrameLocks noChangeAspect="1"/>
          </p:cNvGraphicFramePr>
          <p:nvPr>
            <p:extLst>
              <p:ext uri="{D42A27DB-BD31-4B8C-83A1-F6EECF244321}">
                <p14:modId xmlns:p14="http://schemas.microsoft.com/office/powerpoint/2010/main" val="4044772202"/>
              </p:ext>
            </p:extLst>
          </p:nvPr>
        </p:nvGraphicFramePr>
        <p:xfrm>
          <a:off x="4980106" y="3429000"/>
          <a:ext cx="3857387" cy="898192"/>
        </p:xfrm>
        <a:graphic>
          <a:graphicData uri="http://schemas.openxmlformats.org/presentationml/2006/ole">
            <mc:AlternateContent xmlns:mc="http://schemas.openxmlformats.org/markup-compatibility/2006">
              <mc:Choice xmlns:v="urn:schemas-microsoft-com:vml" Requires="v">
                <p:oleObj spid="_x0000_s132141" name="Equation" r:id="rId12" imgW="866232" imgH="203819" progId="Equation.DSMT4">
                  <p:embed/>
                </p:oleObj>
              </mc:Choice>
              <mc:Fallback>
                <p:oleObj name="Equation" r:id="rId12" imgW="866232" imgH="203819" progId="Equation.DSMT4">
                  <p:embed/>
                  <p:pic>
                    <p:nvPicPr>
                      <p:cNvPr id="175123" name="对象 18">
                        <a:extLst>
                          <a:ext uri="{FF2B5EF4-FFF2-40B4-BE49-F238E27FC236}">
                            <a16:creationId xmlns:a16="http://schemas.microsoft.com/office/drawing/2014/main" id="{35835A6E-4D8C-4F1F-AC1C-6306713874E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80106" y="3429000"/>
                        <a:ext cx="3857387" cy="898192"/>
                      </a:xfrm>
                      <a:prstGeom prst="rect">
                        <a:avLst/>
                      </a:prstGeom>
                      <a:noFill/>
                      <a:ln>
                        <a:noFill/>
                      </a:ln>
                    </p:spPr>
                  </p:pic>
                </p:oleObj>
              </mc:Fallback>
            </mc:AlternateContent>
          </a:graphicData>
        </a:graphic>
      </p:graphicFrame>
      <p:pic>
        <p:nvPicPr>
          <p:cNvPr id="4" name="图片 3">
            <a:extLst>
              <a:ext uri="{FF2B5EF4-FFF2-40B4-BE49-F238E27FC236}">
                <a16:creationId xmlns:a16="http://schemas.microsoft.com/office/drawing/2014/main" id="{8D0D2C7F-443A-4237-A338-554529A65A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71184" y="5046444"/>
            <a:ext cx="7030431" cy="1305107"/>
          </a:xfrm>
          <a:prstGeom prst="rect">
            <a:avLst/>
          </a:prstGeom>
        </p:spPr>
      </p:pic>
      <p:pic>
        <p:nvPicPr>
          <p:cNvPr id="6" name="图片 5">
            <a:extLst>
              <a:ext uri="{FF2B5EF4-FFF2-40B4-BE49-F238E27FC236}">
                <a16:creationId xmlns:a16="http://schemas.microsoft.com/office/drawing/2014/main" id="{2166812F-7649-417A-B6BA-F51320CCB0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74549" y="4416722"/>
            <a:ext cx="6011114" cy="638264"/>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15F74-221B-4FB9-959B-FF2B2B1B68E0}"/>
              </a:ext>
            </a:extLst>
          </p:cNvPr>
          <p:cNvSpPr>
            <a:spLocks noGrp="1"/>
          </p:cNvSpPr>
          <p:nvPr>
            <p:ph type="title"/>
          </p:nvPr>
        </p:nvSpPr>
        <p:spPr>
          <a:xfrm>
            <a:off x="228600" y="295629"/>
            <a:ext cx="9652000" cy="563562"/>
          </a:xfrm>
        </p:spPr>
        <p:txBody>
          <a:bodyPr/>
          <a:lstStyle/>
          <a:p>
            <a:r>
              <a:rPr lang="en-US" altLang="zh-CN" dirty="0"/>
              <a:t>RSA</a:t>
            </a:r>
            <a:r>
              <a:rPr lang="zh-CN" altLang="en-US" dirty="0"/>
              <a:t>的实现</a:t>
            </a:r>
          </a:p>
        </p:txBody>
      </p:sp>
      <p:sp>
        <p:nvSpPr>
          <p:cNvPr id="3" name="内容占位符 2">
            <a:extLst>
              <a:ext uri="{FF2B5EF4-FFF2-40B4-BE49-F238E27FC236}">
                <a16:creationId xmlns:a16="http://schemas.microsoft.com/office/drawing/2014/main" id="{9AC3AD53-06D1-4177-975C-6D8BEDC6F8A4}"/>
              </a:ext>
            </a:extLst>
          </p:cNvPr>
          <p:cNvSpPr>
            <a:spLocks noGrp="1"/>
          </p:cNvSpPr>
          <p:nvPr>
            <p:ph idx="1"/>
          </p:nvPr>
        </p:nvSpPr>
        <p:spPr>
          <a:xfrm>
            <a:off x="406400" y="1219200"/>
            <a:ext cx="11176000" cy="1219200"/>
          </a:xfrm>
        </p:spPr>
        <p:txBody>
          <a:bodyPr/>
          <a:lstStyle/>
          <a:p>
            <a:r>
              <a:rPr lang="zh-CN" altLang="en-US" dirty="0"/>
              <a:t>在</a:t>
            </a:r>
            <a:r>
              <a:rPr lang="en-US" altLang="zh-CN" dirty="0"/>
              <a:t>RSA</a:t>
            </a:r>
            <a:r>
              <a:rPr lang="zh-CN" altLang="en-US" dirty="0"/>
              <a:t>算法中的数字极大</a:t>
            </a:r>
            <a:r>
              <a:rPr lang="en-US" altLang="zh-CN" dirty="0"/>
              <a:t>, </a:t>
            </a:r>
            <a:r>
              <a:rPr lang="zh-CN" altLang="en-US" dirty="0"/>
              <a:t>是我们现有计算机无法直接计算的</a:t>
            </a:r>
            <a:r>
              <a:rPr lang="en-US" altLang="zh-CN" dirty="0"/>
              <a:t>, </a:t>
            </a:r>
            <a:r>
              <a:rPr lang="zh-CN" altLang="en-US" dirty="0"/>
              <a:t>对于</a:t>
            </a:r>
            <a:r>
              <a:rPr lang="en-US" altLang="zh-CN" dirty="0"/>
              <a:t>C++</a:t>
            </a:r>
            <a:r>
              <a:rPr lang="zh-CN" altLang="en-US" dirty="0"/>
              <a:t>可以直接调用</a:t>
            </a:r>
            <a:r>
              <a:rPr lang="en-US" altLang="zh-CN" dirty="0"/>
              <a:t>boost</a:t>
            </a:r>
            <a:r>
              <a:rPr lang="zh-CN" altLang="en-US" dirty="0"/>
              <a:t>库中的大数运算库</a:t>
            </a:r>
            <a:r>
              <a:rPr lang="en-US" altLang="zh-CN" dirty="0" err="1"/>
              <a:t>cppp_int</a:t>
            </a:r>
            <a:endParaRPr lang="en-US" altLang="zh-CN" dirty="0"/>
          </a:p>
          <a:p>
            <a:r>
              <a:rPr lang="en-US" altLang="zh-CN" b="0" i="0" dirty="0">
                <a:solidFill>
                  <a:srgbClr val="4D4D4D"/>
                </a:solidFill>
                <a:effectLst/>
                <a:latin typeface="-apple-system"/>
              </a:rPr>
              <a:t>boost</a:t>
            </a:r>
            <a:r>
              <a:rPr lang="zh-CN" altLang="en-US" b="0" i="0" dirty="0">
                <a:solidFill>
                  <a:srgbClr val="4D4D4D"/>
                </a:solidFill>
                <a:effectLst/>
                <a:latin typeface="-apple-system"/>
              </a:rPr>
              <a:t>中的</a:t>
            </a:r>
            <a:r>
              <a:rPr lang="en-US" altLang="zh-CN" b="0" i="0" dirty="0" err="1">
                <a:solidFill>
                  <a:srgbClr val="4D4D4D"/>
                </a:solidFill>
                <a:effectLst/>
                <a:latin typeface="-apple-system"/>
              </a:rPr>
              <a:t>cpp_int</a:t>
            </a:r>
            <a:r>
              <a:rPr lang="zh-CN" altLang="en-US" b="0" i="0" dirty="0">
                <a:solidFill>
                  <a:srgbClr val="4D4D4D"/>
                </a:solidFill>
                <a:effectLst/>
                <a:latin typeface="-apple-system"/>
              </a:rPr>
              <a:t>库的介绍文档</a:t>
            </a:r>
            <a:br>
              <a:rPr lang="zh-CN" altLang="en-US" dirty="0"/>
            </a:br>
            <a:r>
              <a:rPr lang="en-US" altLang="zh-CN" b="0" i="0" u="none" strike="noStrike" dirty="0">
                <a:solidFill>
                  <a:srgbClr val="4EA1DB"/>
                </a:solidFill>
                <a:effectLst/>
                <a:latin typeface="-apple-system"/>
                <a:hlinkClick r:id="rId2"/>
              </a:rPr>
              <a:t>https://www.boost.org/doc/libs/1_58_0/libs/multiprecision/doc/html/boost_multiprecision/tut/ints/cpp_int.html</a:t>
            </a:r>
            <a:endParaRPr lang="en-US" altLang="zh-CN" b="0" i="0" u="none" strike="noStrike" dirty="0">
              <a:solidFill>
                <a:srgbClr val="4EA1DB"/>
              </a:solidFill>
              <a:effectLst/>
              <a:latin typeface="-apple-system"/>
            </a:endParaRPr>
          </a:p>
          <a:p>
            <a:r>
              <a:rPr lang="en-US" altLang="zh-CN" b="0" dirty="0" err="1">
                <a:solidFill>
                  <a:srgbClr val="4EA1DB"/>
                </a:solidFill>
                <a:latin typeface="-apple-system"/>
              </a:rPr>
              <a:t>Github</a:t>
            </a:r>
            <a:endParaRPr lang="zh-CN" altLang="en-US" dirty="0"/>
          </a:p>
        </p:txBody>
      </p:sp>
      <p:sp>
        <p:nvSpPr>
          <p:cNvPr id="4" name="日期占位符 3">
            <a:extLst>
              <a:ext uri="{FF2B5EF4-FFF2-40B4-BE49-F238E27FC236}">
                <a16:creationId xmlns:a16="http://schemas.microsoft.com/office/drawing/2014/main" id="{4EA82B28-91D5-453C-B038-46C9DA7007EE}"/>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F626EA4D-020D-498C-9553-6134007F831A}"/>
              </a:ext>
            </a:extLst>
          </p:cNvPr>
          <p:cNvSpPr>
            <a:spLocks noGrp="1"/>
          </p:cNvSpPr>
          <p:nvPr>
            <p:ph type="sldNum" sz="quarter" idx="11"/>
          </p:nvPr>
        </p:nvSpPr>
        <p:spPr/>
        <p:txBody>
          <a:bodyPr/>
          <a:lstStyle/>
          <a:p>
            <a:fld id="{6D29F655-9AA2-4BC9-AAF1-1C184E14E187}" type="slidenum">
              <a:rPr lang="en-US" altLang="zh-CN" smtClean="0"/>
              <a:pPr/>
              <a:t>32</a:t>
            </a:fld>
            <a:endParaRPr lang="en-US" altLang="zh-CN"/>
          </a:p>
        </p:txBody>
      </p:sp>
    </p:spTree>
    <p:extLst>
      <p:ext uri="{BB962C8B-B14F-4D97-AF65-F5344CB8AC3E}">
        <p14:creationId xmlns:p14="http://schemas.microsoft.com/office/powerpoint/2010/main" val="31663171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anose="02010600030101010101" pitchFamily="2" charset="-122"/>
              </a:rPr>
              <a:t>RSA</a:t>
            </a:r>
            <a:r>
              <a:rPr lang="zh-CN" altLang="en-US">
                <a:ea typeface="宋体" panose="02010600030101010101" pitchFamily="2" charset="-122"/>
              </a:rPr>
              <a:t>算法中的计算问题</a:t>
            </a:r>
          </a:p>
        </p:txBody>
      </p:sp>
      <p:sp>
        <p:nvSpPr>
          <p:cNvPr id="36867" name="Rectangle 3"/>
          <p:cNvSpPr>
            <a:spLocks noGrp="1" noChangeArrowheads="1"/>
          </p:cNvSpPr>
          <p:nvPr>
            <p:ph idx="1"/>
          </p:nvPr>
        </p:nvSpPr>
        <p:spPr/>
        <p:txBody>
          <a:bodyPr/>
          <a:lstStyle/>
          <a:p>
            <a:pPr eaLnBrk="1" hangingPunct="1"/>
            <a:r>
              <a:rPr lang="zh-CN" altLang="en-US">
                <a:ea typeface="宋体" panose="02010600030101010101" pitchFamily="2" charset="-122"/>
              </a:rPr>
              <a:t>求一个整数的整数次幂</a:t>
            </a:r>
          </a:p>
          <a:p>
            <a:pPr lvl="1" eaLnBrk="1" hangingPunct="1"/>
            <a:r>
              <a:rPr lang="zh-CN" altLang="en-US">
                <a:ea typeface="宋体" panose="02010600030101010101" pitchFamily="2" charset="-122"/>
              </a:rPr>
              <a:t>如果按其含义直接计算，则中间结果运算量非常大</a:t>
            </a:r>
          </a:p>
          <a:p>
            <a:pPr eaLnBrk="1" hangingPunct="1"/>
            <a:r>
              <a:rPr lang="zh-CN" altLang="en-US">
                <a:ea typeface="宋体" panose="02010600030101010101" pitchFamily="2" charset="-122"/>
              </a:rPr>
              <a:t>如何提高加、解密运算中指数运算的有效性？</a:t>
            </a:r>
          </a:p>
          <a:p>
            <a:pPr lvl="1" eaLnBrk="1" hangingPunct="1"/>
            <a:r>
              <a:rPr lang="zh-CN" altLang="en-US">
                <a:ea typeface="宋体" panose="02010600030101010101" pitchFamily="2" charset="-122"/>
              </a:rPr>
              <a:t>利用模运算的性质</a:t>
            </a:r>
          </a:p>
          <a:p>
            <a:pPr lvl="1" eaLnBrk="1" hangingPunct="1"/>
            <a:r>
              <a:rPr lang="zh-CN" altLang="en-US">
                <a:ea typeface="宋体" panose="02010600030101010101" pitchFamily="2" charset="-122"/>
              </a:rPr>
              <a:t>重复对每个部分结果做平方</a:t>
            </a:r>
          </a:p>
        </p:txBody>
      </p:sp>
      <p:sp>
        <p:nvSpPr>
          <p:cNvPr id="36868"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94B2DA2-078D-4572-B5C3-D8993AC01489}"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3686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A86D43D-498F-48AD-BEFA-5E39748A1F0F}"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33</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a:ea typeface="宋体" panose="02010600030101010101" pitchFamily="2" charset="-122"/>
              </a:rPr>
              <a:t>计算乘幂</a:t>
            </a:r>
          </a:p>
        </p:txBody>
      </p:sp>
      <p:sp>
        <p:nvSpPr>
          <p:cNvPr id="121859" name="Rectangle 3"/>
          <p:cNvSpPr>
            <a:spLocks noGrp="1" noChangeArrowheads="1"/>
          </p:cNvSpPr>
          <p:nvPr>
            <p:ph idx="1"/>
          </p:nvPr>
        </p:nvSpPr>
        <p:spPr>
          <a:xfrm>
            <a:off x="1905001" y="1143001"/>
            <a:ext cx="8240713" cy="4703763"/>
          </a:xfrm>
        </p:spPr>
        <p:txBody>
          <a:bodyPr/>
          <a:lstStyle/>
          <a:p>
            <a:pPr eaLnBrk="1" hangingPunct="1"/>
            <a:r>
              <a:rPr lang="zh-CN" altLang="en-US" dirty="0">
                <a:ea typeface="宋体" panose="02010600030101010101" pitchFamily="2" charset="-122"/>
              </a:rPr>
              <a:t>计算</a:t>
            </a:r>
            <a:r>
              <a:rPr lang="en-US" altLang="zh-CN" dirty="0">
                <a:ea typeface="宋体" panose="02010600030101010101" pitchFamily="2" charset="-122"/>
              </a:rPr>
              <a:t>d=a</a:t>
            </a:r>
            <a:r>
              <a:rPr lang="en-US" altLang="zh-CN" baseline="30000" dirty="0">
                <a:ea typeface="宋体" panose="02010600030101010101" pitchFamily="2" charset="-122"/>
              </a:rPr>
              <a:t>m</a:t>
            </a:r>
            <a:r>
              <a:rPr lang="en-US" altLang="zh-CN" dirty="0">
                <a:ea typeface="宋体" panose="02010600030101010101" pitchFamily="2" charset="-122"/>
              </a:rPr>
              <a:t>, m=b</a:t>
            </a:r>
            <a:r>
              <a:rPr lang="en-US" altLang="zh-CN" baseline="-25000" dirty="0">
                <a:ea typeface="宋体" panose="02010600030101010101" pitchFamily="2" charset="-122"/>
              </a:rPr>
              <a:t>k</a:t>
            </a:r>
            <a:r>
              <a:rPr lang="en-US" altLang="zh-CN" dirty="0">
                <a:ea typeface="宋体" panose="02010600030101010101" pitchFamily="2" charset="-122"/>
              </a:rPr>
              <a:t>b</a:t>
            </a:r>
            <a:r>
              <a:rPr lang="en-US" altLang="zh-CN" baseline="-25000" dirty="0">
                <a:ea typeface="宋体" panose="02010600030101010101" pitchFamily="2" charset="-122"/>
              </a:rPr>
              <a:t>k-1</a:t>
            </a:r>
            <a:r>
              <a:rPr lang="en-US" altLang="zh-CN" dirty="0">
                <a:latin typeface="Verdana" panose="020B0604030504040204" pitchFamily="34" charset="0"/>
                <a:ea typeface="宋体" panose="02010600030101010101" pitchFamily="2" charset="-122"/>
              </a:rPr>
              <a:t>…</a:t>
            </a:r>
            <a:r>
              <a:rPr lang="en-US" altLang="zh-CN" dirty="0">
                <a:ea typeface="宋体" panose="02010600030101010101" pitchFamily="2" charset="-122"/>
              </a:rPr>
              <a:t>b</a:t>
            </a:r>
            <a:r>
              <a:rPr lang="en-US" altLang="zh-CN" baseline="-25000" dirty="0">
                <a:ea typeface="宋体" panose="02010600030101010101" pitchFamily="2" charset="-122"/>
              </a:rPr>
              <a:t>0</a:t>
            </a:r>
            <a:r>
              <a:rPr lang="en-US" altLang="zh-CN" dirty="0">
                <a:ea typeface="宋体" panose="02010600030101010101" pitchFamily="2" charset="-122"/>
              </a:rPr>
              <a:t>(</a:t>
            </a:r>
            <a:r>
              <a:rPr lang="zh-CN" altLang="en-US" dirty="0">
                <a:ea typeface="宋体" panose="02010600030101010101" pitchFamily="2" charset="-122"/>
              </a:rPr>
              <a:t>二进制</a:t>
            </a:r>
            <a:r>
              <a:rPr lang="zh-CN" altLang="en-US" dirty="0">
                <a:ea typeface="宋体" panose="02010600030101010101" pitchFamily="2" charset="-122"/>
                <a:sym typeface="Symbol" panose="05050102010706020507" pitchFamily="18" charset="2"/>
              </a:rPr>
              <a:t>表示</a:t>
            </a:r>
            <a:r>
              <a:rPr lang="en-US" altLang="zh-CN" dirty="0">
                <a:ea typeface="宋体" panose="02010600030101010101" pitchFamily="2" charset="-122"/>
              </a:rPr>
              <a:t>)</a:t>
            </a:r>
          </a:p>
          <a:p>
            <a:pPr lvl="1" eaLnBrk="1" hangingPunct="1">
              <a:buFont typeface="Wingdings" panose="05000000000000000000" pitchFamily="2" charset="2"/>
              <a:buNone/>
            </a:pPr>
            <a:r>
              <a:rPr lang="en-US" altLang="zh-CN" dirty="0">
                <a:ea typeface="宋体" panose="02010600030101010101" pitchFamily="2" charset="-122"/>
              </a:rPr>
              <a:t>	d</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1</a:t>
            </a:r>
          </a:p>
          <a:p>
            <a:pPr lvl="1" eaLnBrk="1" hangingPunct="1">
              <a:buFont typeface="Wingdings" panose="05000000000000000000" pitchFamily="2" charset="2"/>
              <a:buNone/>
            </a:pPr>
            <a:r>
              <a:rPr lang="en-US" altLang="zh-CN" dirty="0">
                <a:ea typeface="宋体" panose="02010600030101010101" pitchFamily="2" charset="-122"/>
              </a:rPr>
              <a:t>	for </a:t>
            </a:r>
            <a:r>
              <a:rPr lang="en-US" altLang="zh-CN" dirty="0" err="1">
                <a:ea typeface="宋体" panose="02010600030101010101" pitchFamily="2" charset="-122"/>
              </a:rPr>
              <a:t>i</a:t>
            </a:r>
            <a:r>
              <a:rPr lang="en-US" altLang="zh-CN" dirty="0" err="1">
                <a:ea typeface="宋体" panose="02010600030101010101" pitchFamily="2" charset="-122"/>
                <a:sym typeface="Symbol" panose="05050102010706020507" pitchFamily="18" charset="2"/>
              </a:rPr>
              <a:t>k</a:t>
            </a:r>
            <a:r>
              <a:rPr lang="en-US" altLang="zh-CN" dirty="0">
                <a:ea typeface="宋体" panose="02010600030101010101" pitchFamily="2" charset="-122"/>
                <a:sym typeface="Symbol" panose="05050102010706020507" pitchFamily="18" charset="2"/>
              </a:rPr>
              <a:t> </a:t>
            </a:r>
            <a:r>
              <a:rPr lang="en-US" altLang="zh-CN" dirty="0" err="1">
                <a:ea typeface="宋体" panose="02010600030101010101" pitchFamily="2" charset="-122"/>
                <a:sym typeface="Symbol" panose="05050102010706020507" pitchFamily="18" charset="2"/>
              </a:rPr>
              <a:t>downto</a:t>
            </a:r>
            <a:r>
              <a:rPr lang="en-US" altLang="zh-CN" dirty="0">
                <a:ea typeface="宋体" panose="02010600030101010101" pitchFamily="2" charset="-122"/>
                <a:sym typeface="Symbol" panose="05050102010706020507" pitchFamily="18" charset="2"/>
              </a:rPr>
              <a:t> 0</a:t>
            </a:r>
          </a:p>
          <a:p>
            <a:pPr lvl="1" eaLnBrk="1" hangingPunct="1">
              <a:buFont typeface="Wingdings" panose="05000000000000000000" pitchFamily="2" charset="2"/>
              <a:buNone/>
            </a:pPr>
            <a:r>
              <a:rPr lang="en-US" altLang="zh-CN" dirty="0">
                <a:ea typeface="宋体" panose="02010600030101010101" pitchFamily="2" charset="-122"/>
                <a:sym typeface="Symbol" panose="05050102010706020507" pitchFamily="18" charset="2"/>
              </a:rPr>
              <a:t>	  do  d(</a:t>
            </a:r>
            <a:r>
              <a:rPr lang="en-US" altLang="zh-CN" dirty="0" err="1">
                <a:ea typeface="宋体" panose="02010600030101010101" pitchFamily="2" charset="-122"/>
                <a:sym typeface="Symbol" panose="05050102010706020507" pitchFamily="18" charset="2"/>
              </a:rPr>
              <a:t>dd</a:t>
            </a:r>
            <a:r>
              <a:rPr lang="en-US" altLang="zh-CN" dirty="0">
                <a:ea typeface="宋体" panose="02010600030101010101" pitchFamily="2" charset="-122"/>
                <a:sym typeface="Symbol" panose="05050102010706020507" pitchFamily="18" charset="2"/>
              </a:rPr>
              <a:t>) mod n</a:t>
            </a:r>
          </a:p>
          <a:p>
            <a:pPr lvl="1" eaLnBrk="1" hangingPunct="1">
              <a:buFont typeface="Wingdings" panose="05000000000000000000" pitchFamily="2" charset="2"/>
              <a:buNone/>
            </a:pPr>
            <a:r>
              <a:rPr lang="en-US" altLang="zh-CN" dirty="0">
                <a:ea typeface="宋体" panose="02010600030101010101" pitchFamily="2" charset="-122"/>
                <a:sym typeface="Symbol" panose="05050102010706020507" pitchFamily="18" charset="2"/>
              </a:rPr>
              <a:t>	  if b</a:t>
            </a:r>
            <a:r>
              <a:rPr lang="en-US" altLang="zh-CN" baseline="-25000" dirty="0">
                <a:ea typeface="宋体" panose="02010600030101010101" pitchFamily="2" charset="-122"/>
                <a:sym typeface="Symbol" panose="05050102010706020507" pitchFamily="18" charset="2"/>
              </a:rPr>
              <a:t>i</a:t>
            </a:r>
            <a:r>
              <a:rPr lang="en-US" altLang="zh-CN" dirty="0">
                <a:ea typeface="宋体" panose="02010600030101010101" pitchFamily="2" charset="-122"/>
                <a:sym typeface="Symbol" panose="05050102010706020507" pitchFamily="18" charset="2"/>
              </a:rPr>
              <a:t> = 1</a:t>
            </a:r>
          </a:p>
          <a:p>
            <a:pPr lvl="1" eaLnBrk="1" hangingPunct="1">
              <a:buFont typeface="Wingdings" panose="05000000000000000000" pitchFamily="2" charset="2"/>
              <a:buNone/>
            </a:pPr>
            <a:r>
              <a:rPr lang="en-US" altLang="zh-CN" dirty="0">
                <a:ea typeface="宋体" panose="02010600030101010101" pitchFamily="2" charset="-122"/>
                <a:sym typeface="Symbol" panose="05050102010706020507" pitchFamily="18" charset="2"/>
              </a:rPr>
              <a:t>	    then  d(</a:t>
            </a:r>
            <a:r>
              <a:rPr lang="en-US" altLang="zh-CN" dirty="0" err="1">
                <a:ea typeface="宋体" panose="02010600030101010101" pitchFamily="2" charset="-122"/>
                <a:sym typeface="Symbol" panose="05050102010706020507" pitchFamily="18" charset="2"/>
              </a:rPr>
              <a:t>da</a:t>
            </a:r>
            <a:r>
              <a:rPr lang="en-US" altLang="zh-CN" dirty="0">
                <a:ea typeface="宋体" panose="02010600030101010101" pitchFamily="2" charset="-122"/>
                <a:sym typeface="Symbol" panose="05050102010706020507" pitchFamily="18" charset="2"/>
              </a:rPr>
              <a:t>) mod n</a:t>
            </a:r>
          </a:p>
          <a:p>
            <a:pPr lvl="1" eaLnBrk="1" hangingPunct="1">
              <a:buFont typeface="Wingdings" panose="05000000000000000000" pitchFamily="2" charset="2"/>
              <a:buNone/>
            </a:pPr>
            <a:r>
              <a:rPr lang="en-US" altLang="zh-CN" dirty="0">
                <a:ea typeface="宋体" panose="02010600030101010101" pitchFamily="2" charset="-122"/>
                <a:sym typeface="Symbol" panose="05050102010706020507" pitchFamily="18" charset="2"/>
              </a:rPr>
              <a:t>	return d</a:t>
            </a:r>
          </a:p>
          <a:p>
            <a:pPr eaLnBrk="1" hangingPunct="1"/>
            <a:r>
              <a:rPr lang="zh-CN" altLang="en-US" dirty="0">
                <a:ea typeface="宋体" panose="02010600030101010101" pitchFamily="2" charset="-122"/>
              </a:rPr>
              <a:t>原理：</a:t>
            </a:r>
          </a:p>
          <a:p>
            <a:pPr lvl="1" eaLnBrk="1" hangingPunct="1">
              <a:buFont typeface="Wingdings" panose="05000000000000000000" pitchFamily="2" charset="2"/>
              <a:buNone/>
            </a:pPr>
            <a:r>
              <a:rPr lang="en-US" altLang="zh-CN" dirty="0">
                <a:ea typeface="宋体" panose="02010600030101010101" pitchFamily="2" charset="-122"/>
              </a:rPr>
              <a:t>m = ((((((b</a:t>
            </a:r>
            <a:r>
              <a:rPr lang="en-US" altLang="zh-CN" baseline="-25000" dirty="0">
                <a:ea typeface="宋体" panose="02010600030101010101" pitchFamily="2" charset="-122"/>
              </a:rPr>
              <a:t>k</a:t>
            </a:r>
            <a:r>
              <a:rPr lang="en-US" altLang="zh-CN" dirty="0">
                <a:ea typeface="宋体" panose="02010600030101010101" pitchFamily="2" charset="-122"/>
              </a:rPr>
              <a:t>2+b</a:t>
            </a:r>
            <a:r>
              <a:rPr lang="en-US" altLang="zh-CN" baseline="-25000" dirty="0">
                <a:ea typeface="宋体" panose="02010600030101010101" pitchFamily="2" charset="-122"/>
              </a:rPr>
              <a:t>k-1</a:t>
            </a:r>
            <a:r>
              <a:rPr lang="en-US" altLang="zh-CN" dirty="0">
                <a:ea typeface="宋体" panose="02010600030101010101" pitchFamily="2" charset="-122"/>
              </a:rPr>
              <a:t>)2+b</a:t>
            </a:r>
            <a:r>
              <a:rPr lang="en-US" altLang="zh-CN" baseline="-25000" dirty="0">
                <a:ea typeface="宋体" panose="02010600030101010101" pitchFamily="2" charset="-122"/>
              </a:rPr>
              <a:t>k-2</a:t>
            </a:r>
            <a:r>
              <a:rPr lang="en-US" altLang="zh-CN" dirty="0">
                <a:ea typeface="宋体" panose="02010600030101010101" pitchFamily="2" charset="-122"/>
              </a:rPr>
              <a:t>)2+b</a:t>
            </a:r>
            <a:r>
              <a:rPr lang="en-US" altLang="zh-CN" baseline="-25000" dirty="0">
                <a:ea typeface="宋体" panose="02010600030101010101" pitchFamily="2" charset="-122"/>
              </a:rPr>
              <a:t>k-3</a:t>
            </a:r>
            <a:r>
              <a:rPr lang="en-US" altLang="zh-CN" dirty="0">
                <a:ea typeface="宋体" panose="02010600030101010101" pitchFamily="2" charset="-122"/>
              </a:rPr>
              <a:t>)2+</a:t>
            </a:r>
            <a:r>
              <a:rPr lang="en-US" altLang="zh-CN" dirty="0">
                <a:latin typeface="Verdana" panose="020B0604030504040204" pitchFamily="34" charset="0"/>
                <a:ea typeface="宋体" panose="02010600030101010101" pitchFamily="2" charset="-122"/>
              </a:rPr>
              <a:t>…</a:t>
            </a:r>
            <a:r>
              <a:rPr lang="en-US" altLang="zh-CN" dirty="0">
                <a:ea typeface="宋体" panose="02010600030101010101" pitchFamily="2" charset="-122"/>
              </a:rPr>
              <a:t>)2+b</a:t>
            </a:r>
            <a:r>
              <a:rPr lang="en-US" altLang="zh-CN" baseline="-25000" dirty="0">
                <a:ea typeface="宋体" panose="02010600030101010101" pitchFamily="2" charset="-122"/>
              </a:rPr>
              <a:t>0</a:t>
            </a:r>
          </a:p>
        </p:txBody>
      </p:sp>
      <p:sp>
        <p:nvSpPr>
          <p:cNvPr id="37892"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9071833-EE64-4597-B45B-CCBC7E7CA444}"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3789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3C13604-980B-4563-9DC6-56DEF90C05CE}"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34</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18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18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218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2185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218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2185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2185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185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218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ea typeface="宋体" panose="02010600030101010101" pitchFamily="2" charset="-122"/>
              </a:rPr>
              <a:t>7</a:t>
            </a:r>
            <a:r>
              <a:rPr lang="en-US" altLang="zh-CN" baseline="30000">
                <a:ea typeface="宋体" panose="02010600030101010101" pitchFamily="2" charset="-122"/>
              </a:rPr>
              <a:t>560</a:t>
            </a:r>
            <a:r>
              <a:rPr lang="en-US" altLang="zh-CN">
                <a:ea typeface="宋体" panose="02010600030101010101" pitchFamily="2" charset="-122"/>
              </a:rPr>
              <a:t>mod 561 =1</a:t>
            </a:r>
          </a:p>
        </p:txBody>
      </p:sp>
      <p:graphicFrame>
        <p:nvGraphicFramePr>
          <p:cNvPr id="123907" name="Group 3"/>
          <p:cNvGraphicFramePr>
            <a:graphicFrameLocks noGrp="1"/>
          </p:cNvGraphicFramePr>
          <p:nvPr>
            <p:ph type="tbl" idx="1"/>
          </p:nvPr>
        </p:nvGraphicFramePr>
        <p:xfrm>
          <a:off x="2063750" y="1773238"/>
          <a:ext cx="8153400" cy="2490788"/>
        </p:xfrm>
        <a:graphic>
          <a:graphicData uri="http://schemas.openxmlformats.org/drawingml/2006/table">
            <a:tbl>
              <a:tblPr/>
              <a:tblGrid>
                <a:gridCol w="741363">
                  <a:extLst>
                    <a:ext uri="{9D8B030D-6E8A-4147-A177-3AD203B41FA5}">
                      <a16:colId xmlns:a16="http://schemas.microsoft.com/office/drawing/2014/main" val="20000"/>
                    </a:ext>
                  </a:extLst>
                </a:gridCol>
                <a:gridCol w="741362">
                  <a:extLst>
                    <a:ext uri="{9D8B030D-6E8A-4147-A177-3AD203B41FA5}">
                      <a16:colId xmlns:a16="http://schemas.microsoft.com/office/drawing/2014/main" val="20001"/>
                    </a:ext>
                  </a:extLst>
                </a:gridCol>
                <a:gridCol w="739775">
                  <a:extLst>
                    <a:ext uri="{9D8B030D-6E8A-4147-A177-3AD203B41FA5}">
                      <a16:colId xmlns:a16="http://schemas.microsoft.com/office/drawing/2014/main" val="20002"/>
                    </a:ext>
                  </a:extLst>
                </a:gridCol>
                <a:gridCol w="741363">
                  <a:extLst>
                    <a:ext uri="{9D8B030D-6E8A-4147-A177-3AD203B41FA5}">
                      <a16:colId xmlns:a16="http://schemas.microsoft.com/office/drawing/2014/main" val="20003"/>
                    </a:ext>
                  </a:extLst>
                </a:gridCol>
                <a:gridCol w="741362">
                  <a:extLst>
                    <a:ext uri="{9D8B030D-6E8A-4147-A177-3AD203B41FA5}">
                      <a16:colId xmlns:a16="http://schemas.microsoft.com/office/drawing/2014/main" val="20004"/>
                    </a:ext>
                  </a:extLst>
                </a:gridCol>
                <a:gridCol w="742950">
                  <a:extLst>
                    <a:ext uri="{9D8B030D-6E8A-4147-A177-3AD203B41FA5}">
                      <a16:colId xmlns:a16="http://schemas.microsoft.com/office/drawing/2014/main" val="20005"/>
                    </a:ext>
                  </a:extLst>
                </a:gridCol>
                <a:gridCol w="741363">
                  <a:extLst>
                    <a:ext uri="{9D8B030D-6E8A-4147-A177-3AD203B41FA5}">
                      <a16:colId xmlns:a16="http://schemas.microsoft.com/office/drawing/2014/main" val="20006"/>
                    </a:ext>
                  </a:extLst>
                </a:gridCol>
                <a:gridCol w="741362">
                  <a:extLst>
                    <a:ext uri="{9D8B030D-6E8A-4147-A177-3AD203B41FA5}">
                      <a16:colId xmlns:a16="http://schemas.microsoft.com/office/drawing/2014/main" val="20007"/>
                    </a:ext>
                  </a:extLst>
                </a:gridCol>
                <a:gridCol w="739775">
                  <a:extLst>
                    <a:ext uri="{9D8B030D-6E8A-4147-A177-3AD203B41FA5}">
                      <a16:colId xmlns:a16="http://schemas.microsoft.com/office/drawing/2014/main" val="20008"/>
                    </a:ext>
                  </a:extLst>
                </a:gridCol>
                <a:gridCol w="741363">
                  <a:extLst>
                    <a:ext uri="{9D8B030D-6E8A-4147-A177-3AD203B41FA5}">
                      <a16:colId xmlns:a16="http://schemas.microsoft.com/office/drawing/2014/main" val="20009"/>
                    </a:ext>
                  </a:extLst>
                </a:gridCol>
                <a:gridCol w="741362">
                  <a:extLst>
                    <a:ext uri="{9D8B030D-6E8A-4147-A177-3AD203B41FA5}">
                      <a16:colId xmlns:a16="http://schemas.microsoft.com/office/drawing/2014/main" val="20010"/>
                    </a:ext>
                  </a:extLst>
                </a:gridCol>
              </a:tblGrid>
              <a:tr h="622300">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dirty="0" err="1">
                          <a:ln>
                            <a:noFill/>
                          </a:ln>
                          <a:solidFill>
                            <a:srgbClr val="0000CC"/>
                          </a:solidFill>
                          <a:effectLst/>
                          <a:latin typeface="黑体" pitchFamily="49" charset="-122"/>
                          <a:ea typeface="黑体" pitchFamily="49" charset="-122"/>
                        </a:rPr>
                        <a:t>i</a:t>
                      </a:r>
                      <a:endParaRPr kumimoji="0" lang="en-US" altLang="zh-CN" sz="2400" b="1" i="0" u="none" strike="noStrike" cap="none" normalizeH="0" baseline="0" dirty="0">
                        <a:ln>
                          <a:noFill/>
                        </a:ln>
                        <a:solidFill>
                          <a:srgbClr val="0000CC"/>
                        </a:solidFill>
                        <a:effectLst/>
                        <a:latin typeface="黑体" pitchFamily="49" charset="-122"/>
                        <a:ea typeface="黑体"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3888">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400" b="1" i="0" u="none" strike="noStrike" cap="none" normalizeH="0" baseline="0" dirty="0">
                        <a:ln>
                          <a:noFill/>
                        </a:ln>
                        <a:solidFill>
                          <a:srgbClr val="0000CC"/>
                        </a:solidFill>
                        <a:effectLst/>
                        <a:latin typeface="黑体" pitchFamily="49" charset="-122"/>
                        <a:ea typeface="黑体"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C0FF"/>
                    </a:solid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400" b="1"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C0FF"/>
                    </a:solid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400" b="1"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C0FF"/>
                    </a:solid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400" b="1"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C0FF"/>
                    </a:solid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400" b="1"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C0FF"/>
                    </a:solid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400" b="1"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C0FF"/>
                    </a:solid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400" b="1"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C0FF"/>
                    </a:solid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400" b="1"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C0FF"/>
                    </a:solid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400" b="1"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C0FF"/>
                    </a:solid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400" b="1"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C0FF"/>
                    </a:solid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400" b="1"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C0FF"/>
                    </a:solidFill>
                  </a:tcPr>
                </a:tc>
                <a:extLst>
                  <a:ext uri="{0D108BD9-81ED-4DB2-BD59-A6C34878D82A}">
                    <a16:rowId xmlns:a16="http://schemas.microsoft.com/office/drawing/2014/main" val="10001"/>
                  </a:ext>
                </a:extLst>
              </a:tr>
              <a:tr h="622300">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rgbClr val="0000CC"/>
                          </a:solidFill>
                          <a:effectLst/>
                          <a:latin typeface="黑体" pitchFamily="49" charset="-122"/>
                          <a:ea typeface="黑体" pitchFamily="49" charset="-122"/>
                        </a:rPr>
                        <a:t>bi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chemeClr val="tx1"/>
                          </a:solidFill>
                          <a:effectLst/>
                          <a:latin typeface="黑体" pitchFamily="49" charset="-122"/>
                          <a:ea typeface="黑体"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2300">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1" i="0" u="none" strike="noStrike" cap="none" normalizeH="0" baseline="0">
                          <a:ln>
                            <a:noFill/>
                          </a:ln>
                          <a:solidFill>
                            <a:srgbClr val="0000CC"/>
                          </a:solidFill>
                          <a:effectLst/>
                          <a:latin typeface="黑体" pitchFamily="49" charset="-122"/>
                          <a:ea typeface="黑体" pitchFamily="49"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黑体" pitchFamily="49"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黑体" pitchFamily="49" charset="-12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黑体" pitchFamily="49" charset="-122"/>
                        </a:rPr>
                        <a:t>157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黑体" pitchFamily="49" charset="-122"/>
                        </a:rPr>
                        <a:t>526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黑体" pitchFamily="49" charset="-122"/>
                        </a:rPr>
                        <a:t>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dirty="0">
                          <a:ln>
                            <a:noFill/>
                          </a:ln>
                          <a:solidFill>
                            <a:schemeClr val="tx1"/>
                          </a:solidFill>
                          <a:effectLst/>
                          <a:latin typeface="黑体" pitchFamily="49" charset="-122"/>
                          <a:ea typeface="黑体" pitchFamily="49" charset="-122"/>
                        </a:rPr>
                        <a:t>241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黑体" pitchFamily="49" charset="-122"/>
                        </a:rPr>
                        <a:t>298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黑体" pitchFamily="49" charset="-122"/>
                        </a:rPr>
                        <a:t>166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黑体" pitchFamily="49" charset="-122"/>
                          <a:ea typeface="黑体" pitchFamily="49" charset="-122"/>
                        </a:rPr>
                        <a:t>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itchFamily="2" charset="2"/>
                        <a:defRPr sz="2400" b="1">
                          <a:solidFill>
                            <a:schemeClr val="tx1"/>
                          </a:solidFill>
                          <a:latin typeface="黑体" pitchFamily="49" charset="-122"/>
                          <a:ea typeface="黑体" pitchFamily="49" charset="-122"/>
                        </a:defRPr>
                      </a:lvl1pPr>
                      <a:lvl2pPr>
                        <a:spcBef>
                          <a:spcPct val="20000"/>
                        </a:spcBef>
                        <a:buClr>
                          <a:schemeClr val="tx2"/>
                        </a:buClr>
                        <a:buSzPct val="60000"/>
                        <a:buFont typeface="Wingdings" pitchFamily="2" charset="2"/>
                        <a:defRPr sz="2000">
                          <a:solidFill>
                            <a:schemeClr val="tx2"/>
                          </a:solidFill>
                          <a:latin typeface="黑体" pitchFamily="49" charset="-122"/>
                          <a:ea typeface="黑体" pitchFamily="49" charset="-122"/>
                        </a:defRPr>
                      </a:lvl2pPr>
                      <a:lvl3pPr>
                        <a:spcBef>
                          <a:spcPct val="20000"/>
                        </a:spcBef>
                        <a:buClr>
                          <a:schemeClr val="folHlink"/>
                        </a:buClr>
                        <a:buSzPct val="60000"/>
                        <a:buFont typeface="Wingdings" pitchFamily="2" charset="2"/>
                        <a:defRPr sz="2000">
                          <a:solidFill>
                            <a:schemeClr val="tx1"/>
                          </a:solidFill>
                          <a:latin typeface="黑体" pitchFamily="49" charset="-122"/>
                          <a:ea typeface="黑体" pitchFamily="49" charset="-122"/>
                        </a:defRPr>
                      </a:lvl3pPr>
                      <a:lvl4pPr>
                        <a:spcBef>
                          <a:spcPct val="20000"/>
                        </a:spcBef>
                        <a:buClr>
                          <a:schemeClr val="tx1"/>
                        </a:buClr>
                        <a:buSzPct val="60000"/>
                        <a:buFont typeface="Wingdings" pitchFamily="2" charset="2"/>
                        <a:defRPr>
                          <a:solidFill>
                            <a:schemeClr val="tx1"/>
                          </a:solidFill>
                          <a:latin typeface="黑体" pitchFamily="49" charset="-122"/>
                          <a:ea typeface="黑体" pitchFamily="49" charset="-122"/>
                        </a:defRPr>
                      </a:lvl4pPr>
                      <a:lvl5pPr>
                        <a:spcBef>
                          <a:spcPct val="20000"/>
                        </a:spcBef>
                        <a:buClr>
                          <a:schemeClr val="hlink"/>
                        </a:buClr>
                        <a:buSzPct val="60000"/>
                        <a:buFont typeface="Wingdings" pitchFamily="2" charset="2"/>
                        <a:defRPr>
                          <a:solidFill>
                            <a:schemeClr val="tx1"/>
                          </a:solidFill>
                          <a:latin typeface="黑体" pitchFamily="49" charset="-122"/>
                          <a:ea typeface="黑体" pitchFamily="49" charset="-122"/>
                        </a:defRPr>
                      </a:lvl5pPr>
                      <a:lvl6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6pPr>
                      <a:lvl7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7pPr>
                      <a:lvl8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8pPr>
                      <a:lvl9pPr fontAlgn="base">
                        <a:spcBef>
                          <a:spcPct val="20000"/>
                        </a:spcBef>
                        <a:spcAft>
                          <a:spcPct val="0"/>
                        </a:spcAft>
                        <a:buClr>
                          <a:schemeClr val="hlink"/>
                        </a:buClr>
                        <a:buSzPct val="60000"/>
                        <a:buFont typeface="Wingdings" pitchFamily="2" charset="2"/>
                        <a:defRPr>
                          <a:solidFill>
                            <a:schemeClr val="tx1"/>
                          </a:solidFill>
                          <a:latin typeface="黑体" pitchFamily="49" charset="-122"/>
                          <a:ea typeface="黑体"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dirty="0">
                          <a:ln>
                            <a:noFill/>
                          </a:ln>
                          <a:solidFill>
                            <a:schemeClr val="tx1"/>
                          </a:solidFill>
                          <a:effectLst/>
                          <a:latin typeface="黑体" pitchFamily="49" charset="-122"/>
                          <a:ea typeface="黑体"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8977"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7609EBE-B843-4CB9-8485-C29FA5EBB0F0}"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38978"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0E22E89-F33D-4095-9C5B-87C2DE028757}"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35</a:t>
            </a:fld>
            <a:endParaRPr lang="en-US" altLang="zh-CN" sz="1000" b="0">
              <a:latin typeface="Arial" panose="020B0604020202020204" pitchFamily="34" charset="0"/>
              <a:ea typeface="宋体" panose="02010600030101010101" pitchFamily="2" charset="-122"/>
            </a:endParaRPr>
          </a:p>
        </p:txBody>
      </p:sp>
      <p:sp>
        <p:nvSpPr>
          <p:cNvPr id="38979" name="Text Box 77"/>
          <p:cNvSpPr txBox="1">
            <a:spLocks noChangeArrowheads="1"/>
          </p:cNvSpPr>
          <p:nvPr/>
        </p:nvSpPr>
        <p:spPr bwMode="auto">
          <a:xfrm>
            <a:off x="2171701" y="4760914"/>
            <a:ext cx="669607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Tx/>
              <a:buFont typeface="Wingdings" panose="05000000000000000000" pitchFamily="2" charset="2"/>
              <a:buNone/>
            </a:pPr>
            <a:r>
              <a:rPr lang="en-US" altLang="zh-CN" sz="2400" dirty="0">
                <a:latin typeface="Arial" panose="020B0604020202020204" pitchFamily="34" charset="0"/>
                <a:ea typeface="宋体" panose="02010600030101010101" pitchFamily="2" charset="-122"/>
              </a:rPr>
              <a:t>b=560=1000110000</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anose="02010600030101010101" pitchFamily="2" charset="-122"/>
              </a:rPr>
              <a:t>3.3 </a:t>
            </a:r>
            <a:r>
              <a:rPr lang="zh-CN" altLang="en-US">
                <a:ea typeface="宋体" panose="02010600030101010101" pitchFamily="2" charset="-122"/>
              </a:rPr>
              <a:t>举例</a:t>
            </a:r>
          </a:p>
        </p:txBody>
      </p:sp>
      <p:sp>
        <p:nvSpPr>
          <p:cNvPr id="106499" name="Rectangle 3"/>
          <p:cNvSpPr>
            <a:spLocks noGrp="1" noChangeArrowheads="1"/>
          </p:cNvSpPr>
          <p:nvPr>
            <p:ph idx="1"/>
          </p:nvPr>
        </p:nvSpPr>
        <p:spPr/>
        <p:txBody>
          <a:bodyPr/>
          <a:lstStyle/>
          <a:p>
            <a:pPr eaLnBrk="1" hangingPunct="1"/>
            <a:r>
              <a:rPr lang="zh-CN" altLang="en-US" dirty="0">
                <a:ea typeface="宋体" panose="02010600030101010101" pitchFamily="2" charset="-122"/>
              </a:rPr>
              <a:t>选取两个</a:t>
            </a:r>
            <a:r>
              <a:rPr lang="zh-CN" altLang="en-US" dirty="0">
                <a:latin typeface="Verdana" panose="020B0604030504040204" pitchFamily="34" charset="0"/>
                <a:ea typeface="宋体" panose="02010600030101010101" pitchFamily="2" charset="-122"/>
              </a:rPr>
              <a:t>“</a:t>
            </a:r>
            <a:r>
              <a:rPr lang="zh-CN" altLang="en-US" dirty="0">
                <a:ea typeface="宋体" panose="02010600030101010101" pitchFamily="2" charset="-122"/>
              </a:rPr>
              <a:t>大</a:t>
            </a:r>
            <a:r>
              <a:rPr lang="zh-CN" altLang="en-US" dirty="0">
                <a:latin typeface="Verdana" panose="020B0604030504040204" pitchFamily="34" charset="0"/>
                <a:ea typeface="宋体" panose="02010600030101010101" pitchFamily="2" charset="-122"/>
              </a:rPr>
              <a:t>”</a:t>
            </a:r>
            <a:r>
              <a:rPr lang="zh-CN" altLang="en-US" dirty="0">
                <a:ea typeface="宋体" panose="02010600030101010101" pitchFamily="2" charset="-122"/>
              </a:rPr>
              <a:t>素数</a:t>
            </a:r>
            <a:r>
              <a:rPr lang="en-US" altLang="zh-CN" dirty="0">
                <a:ea typeface="宋体" panose="02010600030101010101" pitchFamily="2" charset="-122"/>
              </a:rPr>
              <a:t>p</a:t>
            </a:r>
            <a:r>
              <a:rPr lang="zh-CN" altLang="en-US" dirty="0">
                <a:ea typeface="宋体" panose="02010600030101010101" pitchFamily="2" charset="-122"/>
              </a:rPr>
              <a:t>＝</a:t>
            </a:r>
            <a:r>
              <a:rPr lang="en-US" altLang="zh-CN" dirty="0">
                <a:ea typeface="宋体" panose="02010600030101010101" pitchFamily="2" charset="-122"/>
              </a:rPr>
              <a:t>7</a:t>
            </a:r>
            <a:r>
              <a:rPr lang="zh-CN" altLang="en-US" dirty="0">
                <a:ea typeface="宋体" panose="02010600030101010101" pitchFamily="2" charset="-122"/>
              </a:rPr>
              <a:t>，</a:t>
            </a:r>
            <a:r>
              <a:rPr lang="en-US" altLang="zh-CN" dirty="0">
                <a:ea typeface="宋体" panose="02010600030101010101" pitchFamily="2" charset="-122"/>
              </a:rPr>
              <a:t>q</a:t>
            </a:r>
            <a:r>
              <a:rPr lang="zh-CN" altLang="en-US" dirty="0">
                <a:ea typeface="宋体" panose="02010600030101010101" pitchFamily="2" charset="-122"/>
              </a:rPr>
              <a:t>＝</a:t>
            </a:r>
            <a:r>
              <a:rPr lang="en-US" altLang="zh-CN" dirty="0">
                <a:ea typeface="宋体" panose="02010600030101010101" pitchFamily="2" charset="-122"/>
              </a:rPr>
              <a:t>17</a:t>
            </a:r>
          </a:p>
          <a:p>
            <a:pPr eaLnBrk="1" hangingPunct="1"/>
            <a:r>
              <a:rPr lang="en-US" altLang="zh-CN" dirty="0">
                <a:ea typeface="宋体" panose="02010600030101010101" pitchFamily="2" charset="-122"/>
              </a:rPr>
              <a:t>n</a:t>
            </a:r>
            <a:r>
              <a:rPr lang="zh-CN" altLang="en-US" dirty="0">
                <a:ea typeface="宋体" panose="02010600030101010101" pitchFamily="2" charset="-122"/>
              </a:rPr>
              <a:t>＝</a:t>
            </a:r>
            <a:r>
              <a:rPr lang="en-US" altLang="zh-CN" dirty="0" err="1">
                <a:ea typeface="宋体" panose="02010600030101010101" pitchFamily="2" charset="-122"/>
              </a:rPr>
              <a:t>p×q</a:t>
            </a:r>
            <a:r>
              <a:rPr lang="zh-CN" altLang="en-US" dirty="0">
                <a:ea typeface="宋体" panose="02010600030101010101" pitchFamily="2" charset="-122"/>
              </a:rPr>
              <a:t>＝</a:t>
            </a:r>
            <a:r>
              <a:rPr lang="en-US" altLang="zh-CN" dirty="0">
                <a:ea typeface="宋体" panose="02010600030101010101" pitchFamily="2" charset="-122"/>
              </a:rPr>
              <a:t>119</a:t>
            </a:r>
          </a:p>
          <a:p>
            <a:pPr eaLnBrk="1" hangingPunct="1"/>
            <a:r>
              <a:rPr lang="en-US" altLang="zh-CN" dirty="0">
                <a:ea typeface="宋体" panose="02010600030101010101" pitchFamily="2" charset="-122"/>
              </a:rPr>
              <a:t>φ(n)=(p-1)(q-1)</a:t>
            </a:r>
            <a:r>
              <a:rPr lang="zh-CN" altLang="en-US" dirty="0">
                <a:ea typeface="宋体" panose="02010600030101010101" pitchFamily="2" charset="-122"/>
              </a:rPr>
              <a:t>＝</a:t>
            </a:r>
            <a:r>
              <a:rPr lang="en-US" altLang="zh-CN" dirty="0">
                <a:ea typeface="宋体" panose="02010600030101010101" pitchFamily="2" charset="-122"/>
              </a:rPr>
              <a:t>96</a:t>
            </a:r>
          </a:p>
          <a:p>
            <a:pPr eaLnBrk="1" hangingPunct="1"/>
            <a:r>
              <a:rPr lang="zh-CN" altLang="en-US" dirty="0">
                <a:ea typeface="宋体" panose="02010600030101010101" pitchFamily="2" charset="-122"/>
              </a:rPr>
              <a:t>选择</a:t>
            </a:r>
            <a:r>
              <a:rPr lang="en-US" altLang="zh-CN" dirty="0">
                <a:solidFill>
                  <a:srgbClr val="C00000"/>
                </a:solidFill>
                <a:ea typeface="宋体" panose="02010600030101010101" pitchFamily="2" charset="-122"/>
              </a:rPr>
              <a:t>e</a:t>
            </a:r>
            <a:r>
              <a:rPr lang="zh-CN" altLang="en-US" dirty="0">
                <a:solidFill>
                  <a:srgbClr val="C00000"/>
                </a:solidFill>
                <a:ea typeface="宋体" panose="02010600030101010101" pitchFamily="2" charset="-122"/>
              </a:rPr>
              <a:t>＝</a:t>
            </a:r>
            <a:r>
              <a:rPr lang="en-US" altLang="zh-CN" dirty="0">
                <a:solidFill>
                  <a:srgbClr val="C00000"/>
                </a:solidFill>
                <a:ea typeface="宋体" panose="02010600030101010101" pitchFamily="2" charset="-122"/>
              </a:rPr>
              <a:t>5</a:t>
            </a:r>
            <a:r>
              <a:rPr lang="zh-CN" altLang="en-US" dirty="0">
                <a:ea typeface="宋体" panose="02010600030101010101" pitchFamily="2" charset="-122"/>
              </a:rPr>
              <a:t>，满足</a:t>
            </a:r>
            <a:r>
              <a:rPr lang="en-US" altLang="zh-CN" dirty="0">
                <a:ea typeface="宋体" panose="02010600030101010101" pitchFamily="2" charset="-122"/>
              </a:rPr>
              <a:t>1&lt; </a:t>
            </a:r>
            <a:r>
              <a:rPr lang="en-US" altLang="zh-CN" dirty="0">
                <a:solidFill>
                  <a:srgbClr val="FF0000"/>
                </a:solidFill>
                <a:ea typeface="宋体" panose="02010600030101010101" pitchFamily="2" charset="-122"/>
              </a:rPr>
              <a:t>e</a:t>
            </a:r>
            <a:r>
              <a:rPr lang="en-US" altLang="zh-CN" dirty="0">
                <a:ea typeface="宋体" panose="02010600030101010101" pitchFamily="2" charset="-122"/>
              </a:rPr>
              <a:t> &lt; φ(n) </a:t>
            </a:r>
            <a:r>
              <a:rPr lang="zh-CN" altLang="en-US" dirty="0">
                <a:ea typeface="宋体" panose="02010600030101010101" pitchFamily="2" charset="-122"/>
              </a:rPr>
              <a:t>且 </a:t>
            </a:r>
            <a:r>
              <a:rPr lang="en-US" altLang="zh-CN" dirty="0" err="1">
                <a:ea typeface="宋体" panose="02010600030101010101" pitchFamily="2" charset="-122"/>
              </a:rPr>
              <a:t>gcd</a:t>
            </a:r>
            <a:r>
              <a:rPr lang="en-US" altLang="zh-CN" dirty="0">
                <a:ea typeface="宋体" panose="02010600030101010101" pitchFamily="2" charset="-122"/>
              </a:rPr>
              <a:t>(φ(n),</a:t>
            </a:r>
            <a:r>
              <a:rPr lang="en-US" altLang="zh-CN" dirty="0">
                <a:solidFill>
                  <a:srgbClr val="FF0000"/>
                </a:solidFill>
                <a:ea typeface="宋体" panose="02010600030101010101" pitchFamily="2" charset="-122"/>
              </a:rPr>
              <a:t>e</a:t>
            </a:r>
            <a:r>
              <a:rPr lang="en-US" altLang="zh-CN" dirty="0">
                <a:ea typeface="宋体" panose="02010600030101010101" pitchFamily="2" charset="-122"/>
              </a:rPr>
              <a:t>)=1</a:t>
            </a:r>
          </a:p>
          <a:p>
            <a:pPr eaLnBrk="1" hangingPunct="1"/>
            <a:r>
              <a:rPr lang="zh-CN" altLang="en-US" dirty="0">
                <a:ea typeface="宋体" panose="02010600030101010101" pitchFamily="2" charset="-122"/>
              </a:rPr>
              <a:t>再求出正整数</a:t>
            </a:r>
            <a:r>
              <a:rPr lang="en-US" altLang="zh-CN" dirty="0">
                <a:ea typeface="宋体" panose="02010600030101010101" pitchFamily="2" charset="-122"/>
              </a:rPr>
              <a:t>d</a:t>
            </a:r>
            <a:r>
              <a:rPr lang="zh-CN" altLang="en-US" dirty="0">
                <a:ea typeface="宋体" panose="02010600030101010101" pitchFamily="2" charset="-122"/>
              </a:rPr>
              <a:t>，使之满足</a:t>
            </a:r>
            <a:r>
              <a:rPr lang="en-US" altLang="zh-CN" dirty="0">
                <a:ea typeface="宋体" panose="02010600030101010101" pitchFamily="2" charset="-122"/>
              </a:rPr>
              <a:t>1&lt;d&lt;φ(n)</a:t>
            </a:r>
            <a:r>
              <a:rPr lang="zh-CN" altLang="en-US" dirty="0">
                <a:ea typeface="宋体" panose="02010600030101010101" pitchFamily="2" charset="-122"/>
              </a:rPr>
              <a:t>，且使</a:t>
            </a:r>
          </a:p>
          <a:p>
            <a:pPr eaLnBrk="1" hangingPunct="1">
              <a:buNone/>
            </a:pPr>
            <a:r>
              <a:rPr lang="zh-CN" altLang="en-US" dirty="0">
                <a:ea typeface="宋体" panose="02010600030101010101" pitchFamily="2" charset="-122"/>
              </a:rPr>
              <a:t>        </a:t>
            </a:r>
            <a:r>
              <a:rPr lang="en-US" altLang="zh-CN" dirty="0" err="1">
                <a:ea typeface="宋体" panose="02010600030101010101" pitchFamily="2" charset="-122"/>
              </a:rPr>
              <a:t>d×e</a:t>
            </a:r>
            <a:r>
              <a:rPr lang="en-US" altLang="zh-CN" dirty="0">
                <a:ea typeface="宋体" panose="02010600030101010101" pitchFamily="2" charset="-122"/>
              </a:rPr>
              <a:t> ≡ 1 mod 96  </a:t>
            </a:r>
            <a:r>
              <a:rPr lang="zh-CN" altLang="en-US" dirty="0">
                <a:ea typeface="宋体" panose="02010600030101010101" pitchFamily="2" charset="-122"/>
              </a:rPr>
              <a:t>因为 </a:t>
            </a:r>
            <a:r>
              <a:rPr lang="en-US" altLang="zh-CN" dirty="0">
                <a:ea typeface="宋体" panose="02010600030101010101" pitchFamily="2" charset="-122"/>
              </a:rPr>
              <a:t>77 ×5= 385 = 4 ×96 + 1</a:t>
            </a:r>
          </a:p>
          <a:p>
            <a:pPr eaLnBrk="1" hangingPunct="1">
              <a:buFont typeface="Wingdings" panose="05000000000000000000" pitchFamily="2" charset="2"/>
              <a:buNone/>
            </a:pPr>
            <a:r>
              <a:rPr lang="en-US" altLang="zh-CN" dirty="0">
                <a:ea typeface="宋体" panose="02010600030101010101" pitchFamily="2" charset="-122"/>
              </a:rPr>
              <a:t>    </a:t>
            </a:r>
            <a:r>
              <a:rPr lang="zh-CN" altLang="en-US" dirty="0">
                <a:ea typeface="宋体" panose="02010600030101010101" pitchFamily="2" charset="-122"/>
              </a:rPr>
              <a:t>所以</a:t>
            </a:r>
            <a:r>
              <a:rPr lang="en-US" altLang="zh-CN" dirty="0">
                <a:solidFill>
                  <a:srgbClr val="C00000"/>
                </a:solidFill>
                <a:ea typeface="宋体" panose="02010600030101010101" pitchFamily="2" charset="-122"/>
              </a:rPr>
              <a:t>d</a:t>
            </a:r>
            <a:r>
              <a:rPr lang="zh-CN" altLang="en-US" dirty="0">
                <a:solidFill>
                  <a:srgbClr val="C00000"/>
                </a:solidFill>
                <a:ea typeface="宋体" panose="02010600030101010101" pitchFamily="2" charset="-122"/>
              </a:rPr>
              <a:t>＝</a:t>
            </a:r>
            <a:r>
              <a:rPr lang="en-US" altLang="zh-CN" dirty="0">
                <a:solidFill>
                  <a:srgbClr val="C00000"/>
                </a:solidFill>
                <a:ea typeface="宋体" panose="02010600030101010101" pitchFamily="2" charset="-122"/>
              </a:rPr>
              <a:t>77</a:t>
            </a:r>
          </a:p>
          <a:p>
            <a:pPr eaLnBrk="1" hangingPunct="1"/>
            <a:r>
              <a:rPr lang="zh-CN" altLang="en-US" dirty="0">
                <a:ea typeface="宋体" panose="02010600030101010101" pitchFamily="2" charset="-122"/>
              </a:rPr>
              <a:t>公钥（</a:t>
            </a:r>
            <a:r>
              <a:rPr lang="en-US" altLang="zh-CN" dirty="0">
                <a:ea typeface="宋体" panose="02010600030101010101" pitchFamily="2" charset="-122"/>
              </a:rPr>
              <a:t>n</a:t>
            </a:r>
            <a:r>
              <a:rPr lang="zh-CN" altLang="en-US" dirty="0">
                <a:ea typeface="宋体" panose="02010600030101010101" pitchFamily="2" charset="-122"/>
              </a:rPr>
              <a:t>，</a:t>
            </a:r>
            <a:r>
              <a:rPr lang="en-US" altLang="zh-CN" dirty="0">
                <a:ea typeface="宋体" panose="02010600030101010101" pitchFamily="2" charset="-122"/>
              </a:rPr>
              <a:t>e</a:t>
            </a:r>
            <a:r>
              <a:rPr lang="zh-CN" altLang="en-US" dirty="0">
                <a:ea typeface="宋体" panose="02010600030101010101" pitchFamily="2" charset="-122"/>
              </a:rPr>
              <a:t>）＝（</a:t>
            </a:r>
            <a:r>
              <a:rPr lang="en-US" altLang="zh-CN" dirty="0">
                <a:ea typeface="宋体" panose="02010600030101010101" pitchFamily="2" charset="-122"/>
              </a:rPr>
              <a:t>119</a:t>
            </a:r>
            <a:r>
              <a:rPr lang="zh-CN" altLang="en-US" dirty="0">
                <a:ea typeface="宋体" panose="02010600030101010101" pitchFamily="2" charset="-122"/>
              </a:rPr>
              <a:t>，</a:t>
            </a:r>
            <a:r>
              <a:rPr lang="en-US" altLang="zh-CN" dirty="0">
                <a:ea typeface="宋体" panose="02010600030101010101" pitchFamily="2" charset="-122"/>
              </a:rPr>
              <a:t>5</a:t>
            </a:r>
            <a:r>
              <a:rPr lang="zh-CN" altLang="en-US" dirty="0">
                <a:ea typeface="宋体" panose="02010600030101010101" pitchFamily="2" charset="-122"/>
              </a:rPr>
              <a:t>）</a:t>
            </a:r>
          </a:p>
          <a:p>
            <a:pPr eaLnBrk="1" hangingPunct="1"/>
            <a:r>
              <a:rPr lang="zh-CN" altLang="en-US" dirty="0">
                <a:ea typeface="宋体" panose="02010600030101010101" pitchFamily="2" charset="-122"/>
              </a:rPr>
              <a:t>私钥（</a:t>
            </a:r>
            <a:r>
              <a:rPr lang="en-US" altLang="zh-CN" dirty="0">
                <a:ea typeface="宋体" panose="02010600030101010101" pitchFamily="2" charset="-122"/>
              </a:rPr>
              <a:t>n</a:t>
            </a:r>
            <a:r>
              <a:rPr lang="zh-CN" altLang="en-US" dirty="0">
                <a:ea typeface="宋体" panose="02010600030101010101" pitchFamily="2" charset="-122"/>
              </a:rPr>
              <a:t>，</a:t>
            </a:r>
            <a:r>
              <a:rPr lang="en-US" altLang="zh-CN" dirty="0">
                <a:ea typeface="宋体" panose="02010600030101010101" pitchFamily="2" charset="-122"/>
              </a:rPr>
              <a:t>d</a:t>
            </a:r>
            <a:r>
              <a:rPr lang="zh-CN" altLang="en-US" dirty="0">
                <a:ea typeface="宋体" panose="02010600030101010101" pitchFamily="2" charset="-122"/>
              </a:rPr>
              <a:t>）＝（</a:t>
            </a:r>
            <a:r>
              <a:rPr lang="en-US" altLang="zh-CN" dirty="0">
                <a:ea typeface="宋体" panose="02010600030101010101" pitchFamily="2" charset="-122"/>
              </a:rPr>
              <a:t>119</a:t>
            </a:r>
            <a:r>
              <a:rPr lang="zh-CN" altLang="en-US" dirty="0">
                <a:ea typeface="宋体" panose="02010600030101010101" pitchFamily="2" charset="-122"/>
              </a:rPr>
              <a:t>，</a:t>
            </a:r>
            <a:r>
              <a:rPr lang="en-US" altLang="zh-CN" dirty="0">
                <a:ea typeface="宋体" panose="02010600030101010101" pitchFamily="2" charset="-122"/>
              </a:rPr>
              <a:t>77</a:t>
            </a:r>
            <a:r>
              <a:rPr lang="zh-CN" altLang="en-US" dirty="0">
                <a:ea typeface="宋体" panose="02010600030101010101" pitchFamily="2" charset="-122"/>
              </a:rPr>
              <a:t>）</a:t>
            </a:r>
          </a:p>
        </p:txBody>
      </p:sp>
      <p:sp>
        <p:nvSpPr>
          <p:cNvPr id="32772"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9591673-62D3-4C58-9014-698862B129A1}"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2024/4/8</a:t>
            </a:fld>
            <a:endParaRPr lang="en-US" altLang="zh-CN" sz="1000">
              <a:latin typeface="Arial" panose="020B0604020202020204" pitchFamily="34" charset="0"/>
              <a:ea typeface="宋体" panose="02010600030101010101" pitchFamily="2" charset="-122"/>
            </a:endParaRPr>
          </a:p>
        </p:txBody>
      </p:sp>
      <p:sp>
        <p:nvSpPr>
          <p:cNvPr id="3277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45BF8ED4-8368-4551-811F-544A4BC18C46}"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36</a:t>
            </a:fld>
            <a:endParaRPr lang="en-US" altLang="zh-CN" sz="1000" b="0">
              <a:latin typeface="Arial" panose="020B0604020202020204" pitchFamily="34" charset="0"/>
              <a:ea typeface="宋体" panose="02010600030101010101" pitchFamily="2" charset="-122"/>
            </a:endParaRPr>
          </a:p>
        </p:txBody>
      </p:sp>
      <p:pic>
        <p:nvPicPr>
          <p:cNvPr id="32774" name="Picture 4" descr="j034627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5425" y="563880"/>
            <a:ext cx="267017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6499">
                                            <p:txEl>
                                              <p:pRg st="1" end="1"/>
                                            </p:txEl>
                                          </p:spTgt>
                                        </p:tgtEl>
                                        <p:attrNameLst>
                                          <p:attrName>style.visibility</p:attrName>
                                        </p:attrNameLst>
                                      </p:cBhvr>
                                      <p:to>
                                        <p:strVal val="visible"/>
                                      </p:to>
                                    </p:set>
                                    <p:animEffect transition="in" filter="box(in)">
                                      <p:cBhvr>
                                        <p:cTn id="7" dur="500"/>
                                        <p:tgtEl>
                                          <p:spTgt spid="10649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06499">
                                            <p:txEl>
                                              <p:pRg st="2" end="2"/>
                                            </p:txEl>
                                          </p:spTgt>
                                        </p:tgtEl>
                                        <p:attrNameLst>
                                          <p:attrName>style.visibility</p:attrName>
                                        </p:attrNameLst>
                                      </p:cBhvr>
                                      <p:to>
                                        <p:strVal val="visible"/>
                                      </p:to>
                                    </p:set>
                                    <p:animEffect transition="in" filter="box(in)">
                                      <p:cBhvr>
                                        <p:cTn id="12" dur="500"/>
                                        <p:tgtEl>
                                          <p:spTgt spid="10649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06499">
                                            <p:txEl>
                                              <p:pRg st="3" end="3"/>
                                            </p:txEl>
                                          </p:spTgt>
                                        </p:tgtEl>
                                        <p:attrNameLst>
                                          <p:attrName>style.visibility</p:attrName>
                                        </p:attrNameLst>
                                      </p:cBhvr>
                                      <p:to>
                                        <p:strVal val="visible"/>
                                      </p:to>
                                    </p:set>
                                    <p:animEffect transition="in" filter="box(in)">
                                      <p:cBhvr>
                                        <p:cTn id="17" dur="500"/>
                                        <p:tgtEl>
                                          <p:spTgt spid="10649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6499">
                                            <p:txEl>
                                              <p:pRg st="4" end="4"/>
                                            </p:txEl>
                                          </p:spTgt>
                                        </p:tgtEl>
                                        <p:attrNameLst>
                                          <p:attrName>style.visibility</p:attrName>
                                        </p:attrNameLst>
                                      </p:cBhvr>
                                      <p:to>
                                        <p:strVal val="visible"/>
                                      </p:to>
                                    </p:set>
                                    <p:animEffect transition="in" filter="box(in)">
                                      <p:cBhvr>
                                        <p:cTn id="22" dur="500"/>
                                        <p:tgtEl>
                                          <p:spTgt spid="10649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06499">
                                            <p:txEl>
                                              <p:pRg st="5" end="5"/>
                                            </p:txEl>
                                          </p:spTgt>
                                        </p:tgtEl>
                                        <p:attrNameLst>
                                          <p:attrName>style.visibility</p:attrName>
                                        </p:attrNameLst>
                                      </p:cBhvr>
                                      <p:to>
                                        <p:strVal val="visible"/>
                                      </p:to>
                                    </p:set>
                                    <p:animEffect transition="in" filter="box(in)">
                                      <p:cBhvr>
                                        <p:cTn id="27" dur="500"/>
                                        <p:tgtEl>
                                          <p:spTgt spid="10649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06499">
                                            <p:txEl>
                                              <p:pRg st="6" end="6"/>
                                            </p:txEl>
                                          </p:spTgt>
                                        </p:tgtEl>
                                        <p:attrNameLst>
                                          <p:attrName>style.visibility</p:attrName>
                                        </p:attrNameLst>
                                      </p:cBhvr>
                                      <p:to>
                                        <p:strVal val="visible"/>
                                      </p:to>
                                    </p:set>
                                    <p:animEffect transition="in" filter="box(in)">
                                      <p:cBhvr>
                                        <p:cTn id="32" dur="500"/>
                                        <p:tgtEl>
                                          <p:spTgt spid="10649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06499">
                                            <p:txEl>
                                              <p:pRg st="7" end="7"/>
                                            </p:txEl>
                                          </p:spTgt>
                                        </p:tgtEl>
                                        <p:attrNameLst>
                                          <p:attrName>style.visibility</p:attrName>
                                        </p:attrNameLst>
                                      </p:cBhvr>
                                      <p:to>
                                        <p:strVal val="visible"/>
                                      </p:to>
                                    </p:set>
                                    <p:animEffect transition="in" filter="box(in)">
                                      <p:cBhvr>
                                        <p:cTn id="37" dur="500"/>
                                        <p:tgtEl>
                                          <p:spTgt spid="106499">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106499">
                                            <p:txEl>
                                              <p:pRg st="8" end="8"/>
                                            </p:txEl>
                                          </p:spTgt>
                                        </p:tgtEl>
                                        <p:attrNameLst>
                                          <p:attrName>style.visibility</p:attrName>
                                        </p:attrNameLst>
                                      </p:cBhvr>
                                      <p:to>
                                        <p:strVal val="visible"/>
                                      </p:to>
                                    </p:set>
                                    <p:animEffect transition="in" filter="box(in)">
                                      <p:cBhvr>
                                        <p:cTn id="42" dur="500"/>
                                        <p:tgtEl>
                                          <p:spTgt spid="1064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9175A4F3-3191-4A8B-B2D0-D49D0209B7BE}"/>
              </a:ext>
            </a:extLst>
          </p:cNvPr>
          <p:cNvSpPr/>
          <p:nvPr/>
        </p:nvSpPr>
        <p:spPr bwMode="auto">
          <a:xfrm>
            <a:off x="3581400" y="4419600"/>
            <a:ext cx="3200400" cy="1066800"/>
          </a:xfrm>
          <a:prstGeom prst="roundRect">
            <a:avLst/>
          </a:prstGeom>
          <a:solidFill>
            <a:schemeClr val="bg1"/>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49" charset="-122"/>
            </a:endParaRPr>
          </a:p>
        </p:txBody>
      </p:sp>
      <p:sp>
        <p:nvSpPr>
          <p:cNvPr id="33794" name="Rectangle 2"/>
          <p:cNvSpPr>
            <a:spLocks noGrp="1" noChangeArrowheads="1"/>
          </p:cNvSpPr>
          <p:nvPr>
            <p:ph type="title"/>
          </p:nvPr>
        </p:nvSpPr>
        <p:spPr>
          <a:xfrm>
            <a:off x="406400" y="304800"/>
            <a:ext cx="9652000" cy="563562"/>
          </a:xfrm>
        </p:spPr>
        <p:txBody>
          <a:bodyPr/>
          <a:lstStyle/>
          <a:p>
            <a:pPr eaLnBrk="1" hangingPunct="1"/>
            <a:r>
              <a:rPr lang="en-US" altLang="zh-CN" dirty="0">
                <a:ea typeface="宋体" panose="02010600030101010101" pitchFamily="2" charset="-122"/>
              </a:rPr>
              <a:t>3.3 </a:t>
            </a:r>
            <a:r>
              <a:rPr lang="zh-CN" altLang="en-US" dirty="0">
                <a:ea typeface="宋体" panose="02010600030101010101" pitchFamily="2" charset="-122"/>
              </a:rPr>
              <a:t>举例</a:t>
            </a:r>
          </a:p>
        </p:txBody>
      </p:sp>
      <p:sp>
        <p:nvSpPr>
          <p:cNvPr id="108547" name="Rectangle 3"/>
          <p:cNvSpPr>
            <a:spLocks noGrp="1" noChangeArrowheads="1"/>
          </p:cNvSpPr>
          <p:nvPr>
            <p:ph idx="1"/>
          </p:nvPr>
        </p:nvSpPr>
        <p:spPr>
          <a:xfrm>
            <a:off x="406400" y="1219200"/>
            <a:ext cx="11176000" cy="4114800"/>
          </a:xfrm>
          <a:ln w="38100"/>
        </p:spPr>
        <p:txBody>
          <a:bodyPr/>
          <a:lstStyle/>
          <a:p>
            <a:pPr eaLnBrk="1" hangingPunct="1"/>
            <a:r>
              <a:rPr lang="zh-CN" altLang="en-US" sz="3200" dirty="0">
                <a:ea typeface="宋体" panose="02010600030101010101" pitchFamily="2" charset="-122"/>
              </a:rPr>
              <a:t>公钥（</a:t>
            </a:r>
            <a:r>
              <a:rPr lang="en-US" altLang="zh-CN" sz="3200" dirty="0">
                <a:ea typeface="宋体" panose="02010600030101010101" pitchFamily="2" charset="-122"/>
              </a:rPr>
              <a:t>n</a:t>
            </a:r>
            <a:r>
              <a:rPr lang="zh-CN" altLang="en-US" sz="3200" dirty="0">
                <a:ea typeface="宋体" panose="02010600030101010101" pitchFamily="2" charset="-122"/>
              </a:rPr>
              <a:t>，</a:t>
            </a:r>
            <a:r>
              <a:rPr lang="en-US" altLang="zh-CN" sz="3200" dirty="0">
                <a:ea typeface="宋体" panose="02010600030101010101" pitchFamily="2" charset="-122"/>
              </a:rPr>
              <a:t>e</a:t>
            </a:r>
            <a:r>
              <a:rPr lang="zh-CN" altLang="en-US" sz="3200" dirty="0">
                <a:ea typeface="宋体" panose="02010600030101010101" pitchFamily="2" charset="-122"/>
              </a:rPr>
              <a:t>）＝（</a:t>
            </a:r>
            <a:r>
              <a:rPr lang="en-US" altLang="zh-CN" sz="3200" dirty="0">
                <a:ea typeface="宋体" panose="02010600030101010101" pitchFamily="2" charset="-122"/>
              </a:rPr>
              <a:t>119</a:t>
            </a:r>
            <a:r>
              <a:rPr lang="zh-CN" altLang="en-US" sz="3200" dirty="0">
                <a:ea typeface="宋体" panose="02010600030101010101" pitchFamily="2" charset="-122"/>
              </a:rPr>
              <a:t>，</a:t>
            </a:r>
            <a:r>
              <a:rPr lang="en-US" altLang="zh-CN" sz="3200" dirty="0">
                <a:ea typeface="宋体" panose="02010600030101010101" pitchFamily="2" charset="-122"/>
              </a:rPr>
              <a:t>5</a:t>
            </a:r>
            <a:r>
              <a:rPr lang="zh-CN" altLang="en-US" sz="3200" dirty="0">
                <a:ea typeface="宋体" panose="02010600030101010101" pitchFamily="2" charset="-122"/>
              </a:rPr>
              <a:t>）</a:t>
            </a:r>
          </a:p>
          <a:p>
            <a:pPr eaLnBrk="1" hangingPunct="1"/>
            <a:r>
              <a:rPr lang="zh-CN" altLang="en-US" sz="3200" dirty="0">
                <a:ea typeface="宋体" panose="02010600030101010101" pitchFamily="2" charset="-122"/>
              </a:rPr>
              <a:t>私钥（</a:t>
            </a:r>
            <a:r>
              <a:rPr lang="en-US" altLang="zh-CN" sz="3200" dirty="0">
                <a:ea typeface="宋体" panose="02010600030101010101" pitchFamily="2" charset="-122"/>
              </a:rPr>
              <a:t>n</a:t>
            </a:r>
            <a:r>
              <a:rPr lang="zh-CN" altLang="en-US" sz="3200" dirty="0">
                <a:ea typeface="宋体" panose="02010600030101010101" pitchFamily="2" charset="-122"/>
              </a:rPr>
              <a:t>，</a:t>
            </a:r>
            <a:r>
              <a:rPr lang="en-US" altLang="zh-CN" sz="3200" dirty="0">
                <a:ea typeface="宋体" panose="02010600030101010101" pitchFamily="2" charset="-122"/>
              </a:rPr>
              <a:t>d</a:t>
            </a:r>
            <a:r>
              <a:rPr lang="zh-CN" altLang="en-US" sz="3200" dirty="0">
                <a:ea typeface="宋体" panose="02010600030101010101" pitchFamily="2" charset="-122"/>
              </a:rPr>
              <a:t>）＝（</a:t>
            </a:r>
            <a:r>
              <a:rPr lang="en-US" altLang="zh-CN" sz="3200" dirty="0">
                <a:ea typeface="宋体" panose="02010600030101010101" pitchFamily="2" charset="-122"/>
              </a:rPr>
              <a:t>119</a:t>
            </a:r>
            <a:r>
              <a:rPr lang="zh-CN" altLang="en-US" sz="3200" dirty="0">
                <a:ea typeface="宋体" panose="02010600030101010101" pitchFamily="2" charset="-122"/>
              </a:rPr>
              <a:t>，</a:t>
            </a:r>
            <a:r>
              <a:rPr lang="en-US" altLang="zh-CN" sz="3200" dirty="0">
                <a:ea typeface="宋体" panose="02010600030101010101" pitchFamily="2" charset="-122"/>
              </a:rPr>
              <a:t>77</a:t>
            </a:r>
            <a:r>
              <a:rPr lang="zh-CN" altLang="en-US" sz="3200" dirty="0">
                <a:ea typeface="宋体" panose="02010600030101010101" pitchFamily="2" charset="-122"/>
              </a:rPr>
              <a:t>）</a:t>
            </a:r>
          </a:p>
          <a:p>
            <a:pPr eaLnBrk="1" hangingPunct="1"/>
            <a:r>
              <a:rPr lang="zh-CN" altLang="en-US" sz="3200" dirty="0">
                <a:ea typeface="宋体" panose="02010600030101010101" pitchFamily="2" charset="-122"/>
              </a:rPr>
              <a:t>假设明文是 </a:t>
            </a:r>
            <a:r>
              <a:rPr lang="en-US" altLang="zh-CN" sz="3200" dirty="0">
                <a:ea typeface="宋体" panose="02010600030101010101" pitchFamily="2" charset="-122"/>
              </a:rPr>
              <a:t>M</a:t>
            </a:r>
            <a:r>
              <a:rPr lang="zh-CN" altLang="en-US" sz="3200" dirty="0">
                <a:ea typeface="宋体" panose="02010600030101010101" pitchFamily="2" charset="-122"/>
              </a:rPr>
              <a:t>＝</a:t>
            </a:r>
            <a:r>
              <a:rPr lang="en-US" altLang="zh-CN" sz="3200" dirty="0">
                <a:ea typeface="宋体" panose="02010600030101010101" pitchFamily="2" charset="-122"/>
              </a:rPr>
              <a:t>19</a:t>
            </a:r>
          </a:p>
          <a:p>
            <a:pPr eaLnBrk="1" hangingPunct="1"/>
            <a:r>
              <a:rPr lang="zh-CN" altLang="en-US" sz="3200" dirty="0">
                <a:ea typeface="宋体" panose="02010600030101010101" pitchFamily="2" charset="-122"/>
              </a:rPr>
              <a:t>密文是</a:t>
            </a:r>
          </a:p>
          <a:p>
            <a:pPr lvl="1" eaLnBrk="1" hangingPunct="1"/>
            <a:r>
              <a:rPr lang="en-US" altLang="zh-CN" dirty="0">
                <a:latin typeface="Times-Roman" charset="0"/>
                <a:ea typeface="宋体" panose="02010600030101010101" pitchFamily="2" charset="-122"/>
              </a:rPr>
              <a:t>C = M</a:t>
            </a:r>
            <a:r>
              <a:rPr lang="en-US" altLang="zh-CN" baseline="30000" dirty="0">
                <a:latin typeface="Times-Roman" charset="0"/>
                <a:ea typeface="宋体" panose="02010600030101010101" pitchFamily="2" charset="-122"/>
              </a:rPr>
              <a:t>e</a:t>
            </a:r>
            <a:r>
              <a:rPr lang="en-US" altLang="zh-CN" dirty="0">
                <a:ea typeface="宋体" panose="02010600030101010101" pitchFamily="2" charset="-122"/>
              </a:rPr>
              <a:t> </a:t>
            </a:r>
            <a:r>
              <a:rPr lang="en-US" altLang="zh-CN" dirty="0">
                <a:latin typeface="Times-Roman" charset="0"/>
                <a:ea typeface="宋体" panose="02010600030101010101" pitchFamily="2" charset="-122"/>
              </a:rPr>
              <a:t>mod n = 19</a:t>
            </a:r>
            <a:r>
              <a:rPr lang="en-US" altLang="zh-CN" baseline="30000" dirty="0">
                <a:latin typeface="Times-Roman" charset="0"/>
                <a:ea typeface="宋体" panose="02010600030101010101" pitchFamily="2" charset="-122"/>
              </a:rPr>
              <a:t>5</a:t>
            </a:r>
            <a:r>
              <a:rPr lang="en-US" altLang="zh-CN" dirty="0">
                <a:latin typeface="Times-Roman" charset="0"/>
                <a:ea typeface="宋体" panose="02010600030101010101" pitchFamily="2" charset="-122"/>
              </a:rPr>
              <a:t> mod 119 = 2476099</a:t>
            </a:r>
            <a:r>
              <a:rPr lang="en-US" altLang="zh-CN" dirty="0">
                <a:ea typeface="宋体" panose="02010600030101010101" pitchFamily="2" charset="-122"/>
              </a:rPr>
              <a:t> </a:t>
            </a:r>
            <a:r>
              <a:rPr lang="en-US" altLang="zh-CN" dirty="0">
                <a:latin typeface="Times-Roman" charset="0"/>
                <a:ea typeface="宋体" panose="02010600030101010101" pitchFamily="2" charset="-122"/>
              </a:rPr>
              <a:t>mod 119 = 66</a:t>
            </a:r>
          </a:p>
          <a:p>
            <a:pPr eaLnBrk="1" hangingPunct="1"/>
            <a:r>
              <a:rPr lang="zh-CN" altLang="en-US" sz="3200" dirty="0">
                <a:latin typeface="Times-Roman" charset="0"/>
                <a:ea typeface="宋体" panose="02010600030101010101" pitchFamily="2" charset="-122"/>
              </a:rPr>
              <a:t>明文是</a:t>
            </a:r>
          </a:p>
          <a:p>
            <a:pPr lvl="1" eaLnBrk="1" hangingPunct="1"/>
            <a:r>
              <a:rPr lang="en-US" altLang="zh-CN" dirty="0">
                <a:solidFill>
                  <a:srgbClr val="0070C0"/>
                </a:solidFill>
                <a:latin typeface="Times-Roman" charset="0"/>
                <a:ea typeface="宋体" panose="02010600030101010101" pitchFamily="2" charset="-122"/>
              </a:rPr>
              <a:t>M = C</a:t>
            </a:r>
            <a:r>
              <a:rPr lang="en-US" altLang="zh-CN" baseline="30000" dirty="0">
                <a:solidFill>
                  <a:srgbClr val="0070C0"/>
                </a:solidFill>
                <a:latin typeface="Times-Roman" charset="0"/>
                <a:ea typeface="宋体" panose="02010600030101010101" pitchFamily="2" charset="-122"/>
              </a:rPr>
              <a:t>d</a:t>
            </a:r>
            <a:r>
              <a:rPr lang="en-US" altLang="zh-CN" dirty="0">
                <a:solidFill>
                  <a:srgbClr val="0070C0"/>
                </a:solidFill>
                <a:latin typeface="Times-Roman" charset="0"/>
                <a:ea typeface="宋体" panose="02010600030101010101" pitchFamily="2" charset="-122"/>
              </a:rPr>
              <a:t> mod n = 66</a:t>
            </a:r>
            <a:r>
              <a:rPr lang="en-US" altLang="zh-CN" baseline="30000" dirty="0">
                <a:solidFill>
                  <a:srgbClr val="0070C0"/>
                </a:solidFill>
                <a:latin typeface="Times-Roman" charset="0"/>
                <a:ea typeface="宋体" panose="02010600030101010101" pitchFamily="2" charset="-122"/>
              </a:rPr>
              <a:t>77</a:t>
            </a:r>
            <a:r>
              <a:rPr lang="en-US" altLang="zh-CN" dirty="0">
                <a:solidFill>
                  <a:srgbClr val="0070C0"/>
                </a:solidFill>
                <a:latin typeface="Times-Roman" charset="0"/>
                <a:ea typeface="宋体" panose="02010600030101010101" pitchFamily="2" charset="-122"/>
              </a:rPr>
              <a:t> mod 119 = 19</a:t>
            </a:r>
          </a:p>
        </p:txBody>
      </p:sp>
      <p:sp>
        <p:nvSpPr>
          <p:cNvPr id="33796"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4948B65-85A6-4003-86FF-F8057FA4B7E5}"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2024/4/8</a:t>
            </a:fld>
            <a:endParaRPr lang="en-US" altLang="zh-CN" sz="1000">
              <a:latin typeface="Arial" panose="020B0604020202020204" pitchFamily="34" charset="0"/>
              <a:ea typeface="宋体" panose="02010600030101010101" pitchFamily="2" charset="-122"/>
            </a:endParaRPr>
          </a:p>
        </p:txBody>
      </p:sp>
      <p:sp>
        <p:nvSpPr>
          <p:cNvPr id="3379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B3EE1A2B-72D4-4C9E-81A0-22498F851465}"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37</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8547">
                                            <p:txEl>
                                              <p:pRg st="3" end="3"/>
                                            </p:txEl>
                                          </p:spTgt>
                                        </p:tgtEl>
                                        <p:attrNameLst>
                                          <p:attrName>style.visibility</p:attrName>
                                        </p:attrNameLst>
                                      </p:cBhvr>
                                      <p:to>
                                        <p:strVal val="visible"/>
                                      </p:to>
                                    </p:set>
                                    <p:animEffect transition="in" filter="checkerboard(across)">
                                      <p:cBhvr>
                                        <p:cTn id="7" dur="500"/>
                                        <p:tgtEl>
                                          <p:spTgt spid="10854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8547">
                                            <p:txEl>
                                              <p:pRg st="4" end="4"/>
                                            </p:txEl>
                                          </p:spTgt>
                                        </p:tgtEl>
                                        <p:attrNameLst>
                                          <p:attrName>style.visibility</p:attrName>
                                        </p:attrNameLst>
                                      </p:cBhvr>
                                      <p:to>
                                        <p:strVal val="visible"/>
                                      </p:to>
                                    </p:set>
                                    <p:animEffect transition="in" filter="checkerboard(across)">
                                      <p:cBhvr>
                                        <p:cTn id="12" dur="500"/>
                                        <p:tgtEl>
                                          <p:spTgt spid="10854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08547">
                                            <p:txEl>
                                              <p:pRg st="5" end="5"/>
                                            </p:txEl>
                                          </p:spTgt>
                                        </p:tgtEl>
                                        <p:attrNameLst>
                                          <p:attrName>style.visibility</p:attrName>
                                        </p:attrNameLst>
                                      </p:cBhvr>
                                      <p:to>
                                        <p:strVal val="visible"/>
                                      </p:to>
                                    </p:set>
                                    <p:animEffect transition="in" filter="checkerboard(across)">
                                      <p:cBhvr>
                                        <p:cTn id="17" dur="500"/>
                                        <p:tgtEl>
                                          <p:spTgt spid="10854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08547">
                                            <p:txEl>
                                              <p:pRg st="6" end="6"/>
                                            </p:txEl>
                                          </p:spTgt>
                                        </p:tgtEl>
                                        <p:attrNameLst>
                                          <p:attrName>style.visibility</p:attrName>
                                        </p:attrNameLst>
                                      </p:cBhvr>
                                      <p:to>
                                        <p:strVal val="visible"/>
                                      </p:to>
                                    </p:set>
                                    <p:animEffect transition="in" filter="checkerboard(across)">
                                      <p:cBhvr>
                                        <p:cTn id="22" dur="500"/>
                                        <p:tgtEl>
                                          <p:spTgt spid="1085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3.4 </a:t>
            </a:r>
            <a:r>
              <a:rPr lang="zh-CN" altLang="en-US" dirty="0">
                <a:ea typeface="宋体" panose="02010600030101010101" pitchFamily="2" charset="-122"/>
              </a:rPr>
              <a:t>文本加密</a:t>
            </a:r>
          </a:p>
        </p:txBody>
      </p:sp>
      <p:sp>
        <p:nvSpPr>
          <p:cNvPr id="34819" name="Rectangle 3"/>
          <p:cNvSpPr>
            <a:spLocks noGrp="1" noChangeArrowheads="1"/>
          </p:cNvSpPr>
          <p:nvPr>
            <p:ph idx="1"/>
          </p:nvPr>
        </p:nvSpPr>
        <p:spPr/>
        <p:txBody>
          <a:bodyPr/>
          <a:lstStyle/>
          <a:p>
            <a:pPr eaLnBrk="1" hangingPunct="1"/>
            <a:r>
              <a:rPr lang="zh-CN" altLang="en-US" dirty="0">
                <a:ea typeface="宋体" panose="02010600030101010101" pitchFamily="2" charset="-122"/>
              </a:rPr>
              <a:t>令</a:t>
            </a:r>
            <a:r>
              <a:rPr lang="en-US" altLang="zh-CN" dirty="0">
                <a:ea typeface="宋体" panose="02010600030101010101" pitchFamily="2" charset="-122"/>
              </a:rPr>
              <a:t>26</a:t>
            </a:r>
            <a:r>
              <a:rPr lang="zh-CN" altLang="en-US" dirty="0">
                <a:ea typeface="宋体" panose="02010600030101010101" pitchFamily="2" charset="-122"/>
              </a:rPr>
              <a:t>个字母对应</a:t>
            </a:r>
            <a:r>
              <a:rPr lang="en-US" altLang="zh-CN" dirty="0">
                <a:ea typeface="宋体" panose="02010600030101010101" pitchFamily="2" charset="-122"/>
              </a:rPr>
              <a:t>0-26</a:t>
            </a:r>
          </a:p>
          <a:p>
            <a:pPr eaLnBrk="1" hangingPunct="1"/>
            <a:r>
              <a:rPr lang="zh-CN" altLang="en-US" dirty="0">
                <a:ea typeface="宋体" panose="02010600030101010101" pitchFamily="2" charset="-122"/>
              </a:rPr>
              <a:t>设明文为 </a:t>
            </a:r>
            <a:r>
              <a:rPr lang="en-US" altLang="zh-CN" dirty="0">
                <a:ea typeface="宋体" panose="02010600030101010101" pitchFamily="2" charset="-122"/>
              </a:rPr>
              <a:t>M</a:t>
            </a:r>
            <a:r>
              <a:rPr lang="zh-CN" altLang="en-US" dirty="0">
                <a:ea typeface="宋体" panose="02010600030101010101" pitchFamily="2" charset="-122"/>
              </a:rPr>
              <a:t>＝</a:t>
            </a:r>
            <a:r>
              <a:rPr lang="en-US" altLang="zh-CN" dirty="0">
                <a:ea typeface="宋体" panose="02010600030101010101" pitchFamily="2" charset="-122"/>
              </a:rPr>
              <a:t>public</a:t>
            </a:r>
          </a:p>
          <a:p>
            <a:pPr lvl="1" eaLnBrk="1" hangingPunct="1"/>
            <a:r>
              <a:rPr lang="en-US" altLang="zh-CN" dirty="0">
                <a:ea typeface="宋体" panose="02010600030101010101" pitchFamily="2" charset="-122"/>
              </a:rPr>
              <a:t>E(p)=15</a:t>
            </a:r>
            <a:r>
              <a:rPr lang="en-US" altLang="zh-CN" baseline="30000" dirty="0">
                <a:ea typeface="宋体" panose="02010600030101010101" pitchFamily="2" charset="-122"/>
              </a:rPr>
              <a:t>3</a:t>
            </a:r>
            <a:r>
              <a:rPr lang="en-US" altLang="zh-CN" dirty="0">
                <a:ea typeface="宋体" panose="02010600030101010101" pitchFamily="2" charset="-122"/>
              </a:rPr>
              <a:t> = 9 mod 33</a:t>
            </a:r>
          </a:p>
          <a:p>
            <a:pPr lvl="1" eaLnBrk="1" hangingPunct="1"/>
            <a:r>
              <a:rPr lang="en-US" altLang="zh-CN" dirty="0">
                <a:ea typeface="宋体" panose="02010600030101010101" pitchFamily="2" charset="-122"/>
              </a:rPr>
              <a:t>E(u)=20</a:t>
            </a:r>
            <a:r>
              <a:rPr lang="en-US" altLang="zh-CN" baseline="30000" dirty="0">
                <a:ea typeface="宋体" panose="02010600030101010101" pitchFamily="2" charset="-122"/>
              </a:rPr>
              <a:t>3</a:t>
            </a:r>
            <a:r>
              <a:rPr lang="en-US" altLang="zh-CN" dirty="0">
                <a:ea typeface="宋体" panose="02010600030101010101" pitchFamily="2" charset="-122"/>
              </a:rPr>
              <a:t> = 14 mod 33</a:t>
            </a:r>
          </a:p>
          <a:p>
            <a:pPr lvl="1" eaLnBrk="1" hangingPunct="1"/>
            <a:r>
              <a:rPr lang="en-US" altLang="zh-CN" dirty="0">
                <a:ea typeface="宋体" panose="02010600030101010101" pitchFamily="2" charset="-122"/>
              </a:rPr>
              <a:t>E(b)=1</a:t>
            </a:r>
            <a:r>
              <a:rPr lang="en-US" altLang="zh-CN" baseline="30000" dirty="0">
                <a:ea typeface="宋体" panose="02010600030101010101" pitchFamily="2" charset="-122"/>
              </a:rPr>
              <a:t>3</a:t>
            </a:r>
            <a:r>
              <a:rPr lang="en-US" altLang="zh-CN" dirty="0">
                <a:ea typeface="宋体" panose="02010600030101010101" pitchFamily="2" charset="-122"/>
              </a:rPr>
              <a:t> = 1 mod 33</a:t>
            </a:r>
          </a:p>
          <a:p>
            <a:pPr lvl="1" eaLnBrk="1" hangingPunct="1"/>
            <a:r>
              <a:rPr lang="en-US" altLang="zh-CN" dirty="0">
                <a:ea typeface="宋体" panose="02010600030101010101" pitchFamily="2" charset="-122"/>
              </a:rPr>
              <a:t>E(l)=11</a:t>
            </a:r>
            <a:r>
              <a:rPr lang="en-US" altLang="zh-CN" baseline="30000" dirty="0">
                <a:ea typeface="宋体" panose="02010600030101010101" pitchFamily="2" charset="-122"/>
              </a:rPr>
              <a:t>3</a:t>
            </a:r>
            <a:r>
              <a:rPr lang="en-US" altLang="zh-CN" dirty="0">
                <a:ea typeface="宋体" panose="02010600030101010101" pitchFamily="2" charset="-122"/>
              </a:rPr>
              <a:t> = 11 mod 33</a:t>
            </a:r>
          </a:p>
          <a:p>
            <a:pPr lvl="1" eaLnBrk="1" hangingPunct="1"/>
            <a:r>
              <a:rPr lang="en-US" altLang="zh-CN" dirty="0">
                <a:ea typeface="宋体" panose="02010600030101010101" pitchFamily="2" charset="-122"/>
              </a:rPr>
              <a:t>E(</a:t>
            </a:r>
            <a:r>
              <a:rPr lang="en-US" altLang="zh-CN" dirty="0" err="1">
                <a:ea typeface="宋体" panose="02010600030101010101" pitchFamily="2" charset="-122"/>
              </a:rPr>
              <a:t>i</a:t>
            </a:r>
            <a:r>
              <a:rPr lang="en-US" altLang="zh-CN" dirty="0">
                <a:ea typeface="宋体" panose="02010600030101010101" pitchFamily="2" charset="-122"/>
              </a:rPr>
              <a:t>)=8</a:t>
            </a:r>
            <a:r>
              <a:rPr lang="en-US" altLang="zh-CN" baseline="30000" dirty="0">
                <a:ea typeface="宋体" panose="02010600030101010101" pitchFamily="2" charset="-122"/>
              </a:rPr>
              <a:t>3</a:t>
            </a:r>
            <a:r>
              <a:rPr lang="en-US" altLang="zh-CN" dirty="0">
                <a:ea typeface="宋体" panose="02010600030101010101" pitchFamily="2" charset="-122"/>
              </a:rPr>
              <a:t> = 17 mod 33</a:t>
            </a:r>
          </a:p>
          <a:p>
            <a:pPr lvl="1" eaLnBrk="1" hangingPunct="1"/>
            <a:r>
              <a:rPr lang="en-US" altLang="zh-CN" dirty="0">
                <a:ea typeface="宋体" panose="02010600030101010101" pitchFamily="2" charset="-122"/>
              </a:rPr>
              <a:t>E(c)=2</a:t>
            </a:r>
            <a:r>
              <a:rPr lang="en-US" altLang="zh-CN" baseline="30000" dirty="0">
                <a:ea typeface="宋体" panose="02010600030101010101" pitchFamily="2" charset="-122"/>
              </a:rPr>
              <a:t>3</a:t>
            </a:r>
            <a:r>
              <a:rPr lang="en-US" altLang="zh-CN" dirty="0">
                <a:ea typeface="宋体" panose="02010600030101010101" pitchFamily="2" charset="-122"/>
              </a:rPr>
              <a:t> = 8 mod 33</a:t>
            </a:r>
          </a:p>
          <a:p>
            <a:pPr eaLnBrk="1" hangingPunct="1"/>
            <a:r>
              <a:rPr lang="zh-CN" altLang="en-US" dirty="0">
                <a:ea typeface="宋体" panose="02010600030101010101" pitchFamily="2" charset="-122"/>
              </a:rPr>
              <a:t>则</a:t>
            </a:r>
            <a:r>
              <a:rPr lang="en-US" altLang="zh-CN" dirty="0">
                <a:ea typeface="宋体" panose="02010600030101010101" pitchFamily="2" charset="-122"/>
              </a:rPr>
              <a:t>c </a:t>
            </a:r>
            <a:r>
              <a:rPr lang="zh-CN" altLang="en-US" dirty="0">
                <a:ea typeface="宋体" panose="02010600030101010101" pitchFamily="2" charset="-122"/>
              </a:rPr>
              <a:t>＝ </a:t>
            </a:r>
            <a:r>
              <a:rPr lang="en-US" altLang="zh-CN" dirty="0">
                <a:ea typeface="宋体" panose="02010600030101010101" pitchFamily="2" charset="-122"/>
              </a:rPr>
              <a:t>E</a:t>
            </a:r>
            <a:r>
              <a:rPr lang="zh-CN" altLang="en-US" dirty="0">
                <a:ea typeface="宋体" panose="02010600030101010101" pitchFamily="2" charset="-122"/>
              </a:rPr>
              <a:t>（</a:t>
            </a:r>
            <a:r>
              <a:rPr lang="en-US" altLang="zh-CN" dirty="0">
                <a:ea typeface="宋体" panose="02010600030101010101" pitchFamily="2" charset="-122"/>
              </a:rPr>
              <a:t>M</a:t>
            </a:r>
            <a:r>
              <a:rPr lang="zh-CN" altLang="en-US" dirty="0">
                <a:ea typeface="宋体" panose="02010600030101010101" pitchFamily="2" charset="-122"/>
              </a:rPr>
              <a:t>）＝ </a:t>
            </a:r>
            <a:r>
              <a:rPr lang="en-US" altLang="zh-CN" dirty="0">
                <a:ea typeface="宋体" panose="02010600030101010101" pitchFamily="2" charset="-122"/>
              </a:rPr>
              <a:t>09 14 01 11 17 28</a:t>
            </a:r>
            <a:r>
              <a:rPr lang="zh-CN" altLang="en-US" dirty="0">
                <a:ea typeface="宋体" panose="02010600030101010101" pitchFamily="2" charset="-122"/>
              </a:rPr>
              <a:t>＝ </a:t>
            </a:r>
            <a:r>
              <a:rPr lang="en-US" altLang="zh-CN" dirty="0" err="1">
                <a:ea typeface="宋体" panose="02010600030101010101" pitchFamily="2" charset="-122"/>
              </a:rPr>
              <a:t>joblri</a:t>
            </a:r>
            <a:endParaRPr lang="en-US" altLang="zh-CN" dirty="0">
              <a:ea typeface="宋体" panose="02010600030101010101" pitchFamily="2" charset="-122"/>
            </a:endParaRPr>
          </a:p>
          <a:p>
            <a:pPr eaLnBrk="1" hangingPunct="1">
              <a:buFont typeface="Wingdings" panose="05000000000000000000" pitchFamily="2" charset="2"/>
              <a:buNone/>
            </a:pPr>
            <a:endParaRPr lang="en-US" altLang="zh-CN" dirty="0">
              <a:ea typeface="宋体" panose="02010600030101010101" pitchFamily="2" charset="-122"/>
            </a:endParaRPr>
          </a:p>
        </p:txBody>
      </p:sp>
      <p:sp>
        <p:nvSpPr>
          <p:cNvPr id="34820"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54C87D63-9B81-45D7-AEDB-84C056D0F3A9}"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2024/4/8</a:t>
            </a:fld>
            <a:endParaRPr lang="en-US" altLang="zh-CN" sz="1000">
              <a:latin typeface="Arial" panose="020B0604020202020204" pitchFamily="34" charset="0"/>
              <a:ea typeface="宋体" panose="02010600030101010101" pitchFamily="2" charset="-122"/>
            </a:endParaRPr>
          </a:p>
        </p:txBody>
      </p:sp>
      <p:sp>
        <p:nvSpPr>
          <p:cNvPr id="3482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C619FF5-574B-4E7B-BB57-6B669A2B81C1}"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38</a:t>
            </a:fld>
            <a:endParaRPr lang="en-US" altLang="zh-CN" sz="1000" b="0">
              <a:latin typeface="Arial" panose="020B0604020202020204" pitchFamily="34" charset="0"/>
              <a:ea typeface="宋体" panose="02010600030101010101" pitchFamily="2" charset="-122"/>
            </a:endParaRPr>
          </a:p>
        </p:txBody>
      </p:sp>
      <p:sp>
        <p:nvSpPr>
          <p:cNvPr id="6" name="Rectangle 3">
            <a:extLst>
              <a:ext uri="{FF2B5EF4-FFF2-40B4-BE49-F238E27FC236}">
                <a16:creationId xmlns:a16="http://schemas.microsoft.com/office/drawing/2014/main" id="{E00C4716-9927-43BD-AC0F-A8395837C92A}"/>
              </a:ext>
            </a:extLst>
          </p:cNvPr>
          <p:cNvSpPr txBox="1">
            <a:spLocks noChangeArrowheads="1"/>
          </p:cNvSpPr>
          <p:nvPr/>
        </p:nvSpPr>
        <p:spPr bwMode="gray">
          <a:xfrm>
            <a:off x="5306255" y="963844"/>
            <a:ext cx="6473483" cy="4038600"/>
          </a:xfrm>
          <a:prstGeom prst="rect">
            <a:avLst/>
          </a:prstGeom>
          <a:solidFill>
            <a:srgbClr val="002060"/>
          </a:solid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zh-CN" altLang="en-US" sz="2400" kern="0" dirty="0">
                <a:solidFill>
                  <a:schemeClr val="bg1"/>
                </a:solidFill>
                <a:ea typeface="宋体" panose="02010600030101010101" pitchFamily="2" charset="-122"/>
              </a:rPr>
              <a:t>选取两个</a:t>
            </a:r>
            <a:r>
              <a:rPr lang="zh-CN" altLang="en-US" sz="2400" kern="0" dirty="0">
                <a:solidFill>
                  <a:schemeClr val="bg1"/>
                </a:solidFill>
                <a:latin typeface="Verdana" panose="020B0604030504040204" pitchFamily="34" charset="0"/>
                <a:ea typeface="宋体" panose="02010600030101010101" pitchFamily="2" charset="-122"/>
              </a:rPr>
              <a:t>“</a:t>
            </a:r>
            <a:r>
              <a:rPr lang="zh-CN" altLang="en-US" sz="2400" kern="0" dirty="0">
                <a:solidFill>
                  <a:schemeClr val="bg1"/>
                </a:solidFill>
                <a:ea typeface="宋体" panose="02010600030101010101" pitchFamily="2" charset="-122"/>
              </a:rPr>
              <a:t>大</a:t>
            </a:r>
            <a:r>
              <a:rPr lang="zh-CN" altLang="en-US" sz="2400" kern="0" dirty="0">
                <a:solidFill>
                  <a:schemeClr val="bg1"/>
                </a:solidFill>
                <a:latin typeface="Verdana" panose="020B0604030504040204" pitchFamily="34" charset="0"/>
                <a:ea typeface="宋体" panose="02010600030101010101" pitchFamily="2" charset="-122"/>
              </a:rPr>
              <a:t>”</a:t>
            </a:r>
            <a:r>
              <a:rPr lang="zh-CN" altLang="en-US" sz="2400" kern="0" dirty="0">
                <a:solidFill>
                  <a:schemeClr val="bg1"/>
                </a:solidFill>
                <a:ea typeface="宋体" panose="02010600030101010101" pitchFamily="2" charset="-122"/>
              </a:rPr>
              <a:t>素数</a:t>
            </a:r>
            <a:r>
              <a:rPr lang="en-US" altLang="zh-CN" sz="2400" kern="0" dirty="0">
                <a:solidFill>
                  <a:schemeClr val="bg1"/>
                </a:solidFill>
                <a:ea typeface="宋体" panose="02010600030101010101" pitchFamily="2" charset="-122"/>
              </a:rPr>
              <a:t>p</a:t>
            </a:r>
            <a:r>
              <a:rPr lang="zh-CN" altLang="en-US" sz="2400" kern="0" dirty="0">
                <a:solidFill>
                  <a:schemeClr val="bg1"/>
                </a:solidFill>
                <a:ea typeface="宋体" panose="02010600030101010101" pitchFamily="2" charset="-122"/>
              </a:rPr>
              <a:t>＝</a:t>
            </a:r>
            <a:r>
              <a:rPr lang="en-US" altLang="zh-CN" sz="2400" kern="0" dirty="0">
                <a:solidFill>
                  <a:schemeClr val="bg1"/>
                </a:solidFill>
                <a:ea typeface="宋体" panose="02010600030101010101" pitchFamily="2" charset="-122"/>
              </a:rPr>
              <a:t>11</a:t>
            </a:r>
            <a:r>
              <a:rPr lang="zh-CN" altLang="en-US" sz="2400" kern="0" dirty="0">
                <a:solidFill>
                  <a:schemeClr val="bg1"/>
                </a:solidFill>
                <a:ea typeface="宋体" panose="02010600030101010101" pitchFamily="2" charset="-122"/>
              </a:rPr>
              <a:t>，</a:t>
            </a:r>
            <a:r>
              <a:rPr lang="en-US" altLang="zh-CN" sz="2400" kern="0" dirty="0">
                <a:solidFill>
                  <a:schemeClr val="bg1"/>
                </a:solidFill>
                <a:ea typeface="宋体" panose="02010600030101010101" pitchFamily="2" charset="-122"/>
              </a:rPr>
              <a:t>q</a:t>
            </a:r>
            <a:r>
              <a:rPr lang="zh-CN" altLang="en-US" sz="2400" kern="0" dirty="0">
                <a:solidFill>
                  <a:schemeClr val="bg1"/>
                </a:solidFill>
                <a:ea typeface="宋体" panose="02010600030101010101" pitchFamily="2" charset="-122"/>
              </a:rPr>
              <a:t>＝</a:t>
            </a:r>
            <a:r>
              <a:rPr lang="en-US" altLang="zh-CN" sz="2400" kern="0" dirty="0">
                <a:solidFill>
                  <a:schemeClr val="bg1"/>
                </a:solidFill>
                <a:ea typeface="宋体" panose="02010600030101010101" pitchFamily="2" charset="-122"/>
              </a:rPr>
              <a:t>3</a:t>
            </a:r>
          </a:p>
          <a:p>
            <a:pPr eaLnBrk="1" hangingPunct="1"/>
            <a:r>
              <a:rPr lang="en-US" altLang="zh-CN" sz="2400" kern="0" dirty="0">
                <a:solidFill>
                  <a:schemeClr val="bg1"/>
                </a:solidFill>
                <a:ea typeface="宋体" panose="02010600030101010101" pitchFamily="2" charset="-122"/>
              </a:rPr>
              <a:t>n</a:t>
            </a:r>
            <a:r>
              <a:rPr lang="zh-CN" altLang="en-US" sz="2400" kern="0" dirty="0">
                <a:solidFill>
                  <a:schemeClr val="bg1"/>
                </a:solidFill>
                <a:ea typeface="宋体" panose="02010600030101010101" pitchFamily="2" charset="-122"/>
              </a:rPr>
              <a:t>＝</a:t>
            </a:r>
            <a:r>
              <a:rPr lang="en-US" altLang="zh-CN" sz="2400" kern="0" dirty="0" err="1">
                <a:solidFill>
                  <a:schemeClr val="bg1"/>
                </a:solidFill>
                <a:ea typeface="宋体" panose="02010600030101010101" pitchFamily="2" charset="-122"/>
              </a:rPr>
              <a:t>p×q</a:t>
            </a:r>
            <a:r>
              <a:rPr lang="zh-CN" altLang="en-US" sz="2400" kern="0" dirty="0">
                <a:solidFill>
                  <a:schemeClr val="bg1"/>
                </a:solidFill>
                <a:ea typeface="宋体" panose="02010600030101010101" pitchFamily="2" charset="-122"/>
              </a:rPr>
              <a:t>＝</a:t>
            </a:r>
            <a:r>
              <a:rPr lang="en-US" altLang="zh-CN" sz="2400" kern="0" dirty="0">
                <a:solidFill>
                  <a:schemeClr val="bg1"/>
                </a:solidFill>
                <a:ea typeface="宋体" panose="02010600030101010101" pitchFamily="2" charset="-122"/>
              </a:rPr>
              <a:t>33</a:t>
            </a:r>
          </a:p>
          <a:p>
            <a:pPr eaLnBrk="1" hangingPunct="1"/>
            <a:r>
              <a:rPr lang="en-US" altLang="zh-CN" sz="2400" kern="0" dirty="0">
                <a:solidFill>
                  <a:schemeClr val="bg1"/>
                </a:solidFill>
                <a:ea typeface="宋体" panose="02010600030101010101" pitchFamily="2" charset="-122"/>
              </a:rPr>
              <a:t>φ(n)=(p-1)(q-1)</a:t>
            </a:r>
            <a:r>
              <a:rPr lang="zh-CN" altLang="en-US" sz="2400" kern="0" dirty="0">
                <a:solidFill>
                  <a:schemeClr val="bg1"/>
                </a:solidFill>
                <a:ea typeface="宋体" panose="02010600030101010101" pitchFamily="2" charset="-122"/>
              </a:rPr>
              <a:t>＝</a:t>
            </a:r>
            <a:r>
              <a:rPr lang="en-US" altLang="zh-CN" sz="2400" kern="0" dirty="0">
                <a:solidFill>
                  <a:schemeClr val="bg1"/>
                </a:solidFill>
                <a:ea typeface="宋体" panose="02010600030101010101" pitchFamily="2" charset="-122"/>
              </a:rPr>
              <a:t>20</a:t>
            </a:r>
          </a:p>
          <a:p>
            <a:pPr eaLnBrk="1" hangingPunct="1"/>
            <a:r>
              <a:rPr lang="zh-CN" altLang="en-US" sz="2400" kern="0" dirty="0">
                <a:solidFill>
                  <a:schemeClr val="bg1"/>
                </a:solidFill>
                <a:ea typeface="宋体" panose="02010600030101010101" pitchFamily="2" charset="-122"/>
              </a:rPr>
              <a:t>选择</a:t>
            </a:r>
            <a:r>
              <a:rPr lang="en-US" altLang="zh-CN" sz="2400" kern="0" dirty="0">
                <a:solidFill>
                  <a:srgbClr val="FFC000"/>
                </a:solidFill>
                <a:ea typeface="宋体" panose="02010600030101010101" pitchFamily="2" charset="-122"/>
              </a:rPr>
              <a:t>e</a:t>
            </a:r>
            <a:r>
              <a:rPr lang="zh-CN" altLang="en-US" sz="2400" kern="0" dirty="0">
                <a:solidFill>
                  <a:srgbClr val="FFC000"/>
                </a:solidFill>
                <a:ea typeface="宋体" panose="02010600030101010101" pitchFamily="2" charset="-122"/>
              </a:rPr>
              <a:t>＝</a:t>
            </a:r>
            <a:r>
              <a:rPr lang="en-US" altLang="zh-CN" sz="2400" kern="0" dirty="0">
                <a:solidFill>
                  <a:srgbClr val="FFC000"/>
                </a:solidFill>
                <a:ea typeface="宋体" panose="02010600030101010101" pitchFamily="2" charset="-122"/>
              </a:rPr>
              <a:t>3</a:t>
            </a:r>
            <a:r>
              <a:rPr lang="zh-CN" altLang="en-US" sz="2400" kern="0" dirty="0">
                <a:solidFill>
                  <a:schemeClr val="bg1"/>
                </a:solidFill>
                <a:ea typeface="宋体" panose="02010600030101010101" pitchFamily="2" charset="-122"/>
              </a:rPr>
              <a:t>，因为</a:t>
            </a:r>
            <a:r>
              <a:rPr lang="en-US" altLang="zh-CN" sz="2400" kern="0" dirty="0">
                <a:solidFill>
                  <a:schemeClr val="bg1"/>
                </a:solidFill>
                <a:ea typeface="宋体" panose="02010600030101010101" pitchFamily="2" charset="-122"/>
              </a:rPr>
              <a:t>3</a:t>
            </a:r>
            <a:r>
              <a:rPr lang="zh-CN" altLang="en-US" sz="2400" kern="0" dirty="0">
                <a:solidFill>
                  <a:schemeClr val="bg1"/>
                </a:solidFill>
                <a:ea typeface="宋体" panose="02010600030101010101" pitchFamily="2" charset="-122"/>
              </a:rPr>
              <a:t>与</a:t>
            </a:r>
            <a:r>
              <a:rPr lang="en-US" altLang="zh-CN" sz="2400" kern="0" dirty="0">
                <a:solidFill>
                  <a:schemeClr val="bg1"/>
                </a:solidFill>
                <a:ea typeface="宋体" panose="02010600030101010101" pitchFamily="2" charset="-122"/>
              </a:rPr>
              <a:t>20</a:t>
            </a:r>
            <a:r>
              <a:rPr lang="zh-CN" altLang="en-US" sz="2400" kern="0" dirty="0">
                <a:solidFill>
                  <a:schemeClr val="bg1"/>
                </a:solidFill>
                <a:ea typeface="宋体" panose="02010600030101010101" pitchFamily="2" charset="-122"/>
              </a:rPr>
              <a:t>互质</a:t>
            </a:r>
          </a:p>
          <a:p>
            <a:pPr eaLnBrk="1" hangingPunct="1"/>
            <a:r>
              <a:rPr lang="zh-CN" altLang="en-US" sz="2400" kern="0" dirty="0">
                <a:solidFill>
                  <a:schemeClr val="bg1"/>
                </a:solidFill>
                <a:ea typeface="宋体" panose="02010600030101010101" pitchFamily="2" charset="-122"/>
              </a:rPr>
              <a:t>再求出正整数</a:t>
            </a:r>
            <a:r>
              <a:rPr lang="en-US" altLang="zh-CN" sz="2400" kern="0" dirty="0">
                <a:solidFill>
                  <a:schemeClr val="bg1"/>
                </a:solidFill>
                <a:ea typeface="宋体" panose="02010600030101010101" pitchFamily="2" charset="-122"/>
              </a:rPr>
              <a:t>d</a:t>
            </a:r>
            <a:r>
              <a:rPr lang="zh-CN" altLang="en-US" sz="2400" kern="0" dirty="0">
                <a:solidFill>
                  <a:schemeClr val="bg1"/>
                </a:solidFill>
                <a:ea typeface="宋体" panose="02010600030101010101" pitchFamily="2" charset="-122"/>
              </a:rPr>
              <a:t>，使之满足</a:t>
            </a:r>
            <a:r>
              <a:rPr lang="en-US" altLang="zh-CN" sz="2400" kern="0" dirty="0">
                <a:solidFill>
                  <a:schemeClr val="bg1"/>
                </a:solidFill>
                <a:ea typeface="宋体" panose="02010600030101010101" pitchFamily="2" charset="-122"/>
              </a:rPr>
              <a:t>1&lt;d&lt;φ(n)</a:t>
            </a:r>
            <a:r>
              <a:rPr lang="zh-CN" altLang="en-US" sz="2400" kern="0" dirty="0">
                <a:solidFill>
                  <a:schemeClr val="bg1"/>
                </a:solidFill>
                <a:ea typeface="宋体" panose="02010600030101010101" pitchFamily="2" charset="-122"/>
              </a:rPr>
              <a:t>，且使</a:t>
            </a:r>
          </a:p>
          <a:p>
            <a:pPr eaLnBrk="1" hangingPunct="1">
              <a:buFont typeface="Wingdings" panose="05000000000000000000" pitchFamily="2" charset="2"/>
              <a:buNone/>
            </a:pPr>
            <a:r>
              <a:rPr lang="zh-CN" altLang="en-US" sz="2400" kern="0" dirty="0">
                <a:solidFill>
                  <a:schemeClr val="bg1"/>
                </a:solidFill>
                <a:ea typeface="宋体" panose="02010600030101010101" pitchFamily="2" charset="-122"/>
              </a:rPr>
              <a:t>        </a:t>
            </a:r>
            <a:r>
              <a:rPr lang="en-US" altLang="zh-CN" sz="2400" kern="0" dirty="0">
                <a:solidFill>
                  <a:schemeClr val="bg1"/>
                </a:solidFill>
                <a:ea typeface="宋体" panose="02010600030101010101" pitchFamily="2" charset="-122"/>
              </a:rPr>
              <a:t>d×3 ≡ 1 mod 20</a:t>
            </a:r>
          </a:p>
          <a:p>
            <a:pPr eaLnBrk="1" hangingPunct="1">
              <a:buFont typeface="Wingdings" panose="05000000000000000000" pitchFamily="2" charset="2"/>
              <a:buNone/>
            </a:pPr>
            <a:r>
              <a:rPr lang="en-US" altLang="zh-CN" sz="2400" kern="0" dirty="0">
                <a:solidFill>
                  <a:schemeClr val="bg1"/>
                </a:solidFill>
                <a:ea typeface="宋体" panose="02010600030101010101" pitchFamily="2" charset="-122"/>
              </a:rPr>
              <a:t>    </a:t>
            </a:r>
            <a:r>
              <a:rPr lang="zh-CN" altLang="en-US" sz="2400" kern="0" dirty="0">
                <a:solidFill>
                  <a:schemeClr val="bg1"/>
                </a:solidFill>
                <a:ea typeface="宋体" panose="02010600030101010101" pitchFamily="2" charset="-122"/>
              </a:rPr>
              <a:t>所以</a:t>
            </a:r>
            <a:r>
              <a:rPr lang="en-US" altLang="zh-CN" sz="2400" kern="0" dirty="0">
                <a:solidFill>
                  <a:schemeClr val="bg1"/>
                </a:solidFill>
                <a:ea typeface="宋体" panose="02010600030101010101" pitchFamily="2" charset="-122"/>
              </a:rPr>
              <a:t>d</a:t>
            </a:r>
            <a:r>
              <a:rPr lang="zh-CN" altLang="en-US" sz="2400" kern="0" dirty="0">
                <a:solidFill>
                  <a:schemeClr val="bg1"/>
                </a:solidFill>
                <a:ea typeface="宋体" panose="02010600030101010101" pitchFamily="2" charset="-122"/>
              </a:rPr>
              <a:t>＝</a:t>
            </a:r>
            <a:r>
              <a:rPr lang="en-US" altLang="zh-CN" sz="2400" kern="0" dirty="0">
                <a:solidFill>
                  <a:schemeClr val="bg1"/>
                </a:solidFill>
                <a:ea typeface="宋体" panose="02010600030101010101" pitchFamily="2" charset="-122"/>
              </a:rPr>
              <a:t>7</a:t>
            </a:r>
          </a:p>
          <a:p>
            <a:pPr eaLnBrk="1" hangingPunct="1"/>
            <a:r>
              <a:rPr lang="zh-CN" altLang="en-US" sz="2400" kern="0" dirty="0">
                <a:solidFill>
                  <a:schemeClr val="bg1"/>
                </a:solidFill>
                <a:ea typeface="宋体" panose="02010600030101010101" pitchFamily="2" charset="-122"/>
              </a:rPr>
              <a:t>公钥（</a:t>
            </a:r>
            <a:r>
              <a:rPr lang="en-US" altLang="zh-CN" sz="2400" kern="0" dirty="0">
                <a:solidFill>
                  <a:srgbClr val="FFC000"/>
                </a:solidFill>
                <a:ea typeface="宋体" panose="02010600030101010101" pitchFamily="2" charset="-122"/>
              </a:rPr>
              <a:t>n</a:t>
            </a:r>
            <a:r>
              <a:rPr lang="zh-CN" altLang="en-US" sz="2400" kern="0" dirty="0">
                <a:solidFill>
                  <a:srgbClr val="FFC000"/>
                </a:solidFill>
                <a:ea typeface="宋体" panose="02010600030101010101" pitchFamily="2" charset="-122"/>
              </a:rPr>
              <a:t>，</a:t>
            </a:r>
            <a:r>
              <a:rPr lang="en-US" altLang="zh-CN" sz="2400" kern="0" dirty="0">
                <a:solidFill>
                  <a:srgbClr val="FFC000"/>
                </a:solidFill>
                <a:ea typeface="宋体" panose="02010600030101010101" pitchFamily="2" charset="-122"/>
              </a:rPr>
              <a:t>e</a:t>
            </a:r>
            <a:r>
              <a:rPr lang="zh-CN" altLang="en-US" sz="2400" kern="0" dirty="0">
                <a:solidFill>
                  <a:schemeClr val="bg1"/>
                </a:solidFill>
                <a:ea typeface="宋体" panose="02010600030101010101" pitchFamily="2" charset="-122"/>
              </a:rPr>
              <a:t>）＝（</a:t>
            </a:r>
            <a:r>
              <a:rPr lang="en-US" altLang="zh-CN" sz="2400" kern="0" dirty="0">
                <a:solidFill>
                  <a:schemeClr val="bg1"/>
                </a:solidFill>
                <a:ea typeface="宋体" panose="02010600030101010101" pitchFamily="2" charset="-122"/>
              </a:rPr>
              <a:t>33</a:t>
            </a:r>
            <a:r>
              <a:rPr lang="zh-CN" altLang="en-US" sz="2400" kern="0" dirty="0">
                <a:solidFill>
                  <a:schemeClr val="bg1"/>
                </a:solidFill>
                <a:ea typeface="宋体" panose="02010600030101010101" pitchFamily="2" charset="-122"/>
              </a:rPr>
              <a:t>，</a:t>
            </a:r>
            <a:r>
              <a:rPr lang="en-US" altLang="zh-CN" sz="2400" kern="0" dirty="0">
                <a:solidFill>
                  <a:srgbClr val="FF0000"/>
                </a:solidFill>
                <a:ea typeface="宋体" panose="02010600030101010101" pitchFamily="2" charset="-122"/>
              </a:rPr>
              <a:t>3</a:t>
            </a:r>
            <a:r>
              <a:rPr lang="zh-CN" altLang="en-US" sz="2400" kern="0" dirty="0">
                <a:solidFill>
                  <a:schemeClr val="bg1"/>
                </a:solidFill>
                <a:ea typeface="宋体" panose="02010600030101010101" pitchFamily="2" charset="-122"/>
              </a:rPr>
              <a:t>）</a:t>
            </a:r>
          </a:p>
          <a:p>
            <a:pPr eaLnBrk="1" hangingPunct="1"/>
            <a:r>
              <a:rPr lang="zh-CN" altLang="en-US" sz="2400" kern="0" dirty="0">
                <a:solidFill>
                  <a:schemeClr val="bg1"/>
                </a:solidFill>
                <a:ea typeface="宋体" panose="02010600030101010101" pitchFamily="2" charset="-122"/>
              </a:rPr>
              <a:t>私钥（</a:t>
            </a:r>
            <a:r>
              <a:rPr lang="en-US" altLang="zh-CN" sz="2400" kern="0" dirty="0">
                <a:solidFill>
                  <a:srgbClr val="FFC000"/>
                </a:solidFill>
                <a:ea typeface="宋体" panose="02010600030101010101" pitchFamily="2" charset="-122"/>
              </a:rPr>
              <a:t>n</a:t>
            </a:r>
            <a:r>
              <a:rPr lang="zh-CN" altLang="en-US" sz="2400" kern="0" dirty="0">
                <a:solidFill>
                  <a:srgbClr val="FFC000"/>
                </a:solidFill>
                <a:ea typeface="宋体" panose="02010600030101010101" pitchFamily="2" charset="-122"/>
              </a:rPr>
              <a:t>，</a:t>
            </a:r>
            <a:r>
              <a:rPr lang="en-US" altLang="zh-CN" sz="2400" kern="0" dirty="0">
                <a:solidFill>
                  <a:srgbClr val="FFC000"/>
                </a:solidFill>
                <a:ea typeface="宋体" panose="02010600030101010101" pitchFamily="2" charset="-122"/>
              </a:rPr>
              <a:t>d</a:t>
            </a:r>
            <a:r>
              <a:rPr lang="zh-CN" altLang="en-US" sz="2400" kern="0" dirty="0">
                <a:solidFill>
                  <a:schemeClr val="bg1"/>
                </a:solidFill>
                <a:ea typeface="宋体" panose="02010600030101010101" pitchFamily="2" charset="-122"/>
              </a:rPr>
              <a:t>）＝（</a:t>
            </a:r>
            <a:r>
              <a:rPr lang="en-US" altLang="zh-CN" sz="2400" kern="0" dirty="0">
                <a:solidFill>
                  <a:schemeClr val="bg1"/>
                </a:solidFill>
                <a:ea typeface="宋体" panose="02010600030101010101" pitchFamily="2" charset="-122"/>
              </a:rPr>
              <a:t>33</a:t>
            </a:r>
            <a:r>
              <a:rPr lang="zh-CN" altLang="en-US" sz="2400" kern="0" dirty="0">
                <a:solidFill>
                  <a:schemeClr val="bg1"/>
                </a:solidFill>
                <a:ea typeface="宋体" panose="02010600030101010101" pitchFamily="2" charset="-122"/>
              </a:rPr>
              <a:t>，</a:t>
            </a:r>
            <a:r>
              <a:rPr lang="en-US" altLang="zh-CN" sz="2400" kern="0" dirty="0">
                <a:solidFill>
                  <a:srgbClr val="FF0000"/>
                </a:solidFill>
                <a:ea typeface="宋体" panose="02010600030101010101" pitchFamily="2" charset="-122"/>
              </a:rPr>
              <a:t>7</a:t>
            </a:r>
            <a:r>
              <a:rPr lang="zh-CN" altLang="en-US" sz="2400" kern="0" dirty="0">
                <a:solidFill>
                  <a:schemeClr val="bg1"/>
                </a:solidFill>
                <a:ea typeface="宋体" panose="02010600030101010101"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ox(in)">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ox(i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ox(in)">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ox(in)">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box(in)">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box(in)">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box(in)">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box(in)">
                                      <p:cBhvr>
                                        <p:cTn id="4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ea typeface="宋体" panose="02010600030101010101" pitchFamily="2" charset="-122"/>
              </a:rPr>
              <a:t>3.5 </a:t>
            </a:r>
            <a:r>
              <a:rPr lang="zh-CN" altLang="en-US">
                <a:ea typeface="宋体" panose="02010600030101010101" pitchFamily="2" charset="-122"/>
              </a:rPr>
              <a:t>文本解密</a:t>
            </a:r>
          </a:p>
        </p:txBody>
      </p:sp>
      <p:sp>
        <p:nvSpPr>
          <p:cNvPr id="35843" name="Rectangle 3"/>
          <p:cNvSpPr>
            <a:spLocks noGrp="1" noChangeArrowheads="1"/>
          </p:cNvSpPr>
          <p:nvPr>
            <p:ph idx="1"/>
          </p:nvPr>
        </p:nvSpPr>
        <p:spPr/>
        <p:txBody>
          <a:bodyPr/>
          <a:lstStyle/>
          <a:p>
            <a:pPr eaLnBrk="1" hangingPunct="1"/>
            <a:r>
              <a:rPr lang="zh-CN" altLang="en-US" dirty="0">
                <a:ea typeface="宋体" panose="02010600030101010101" pitchFamily="2" charset="-122"/>
              </a:rPr>
              <a:t>收到密文后用</a:t>
            </a:r>
            <a:r>
              <a:rPr lang="en-US" altLang="zh-CN" dirty="0">
                <a:solidFill>
                  <a:srgbClr val="C00000"/>
                </a:solidFill>
                <a:ea typeface="宋体" panose="02010600030101010101" pitchFamily="2" charset="-122"/>
              </a:rPr>
              <a:t>d=7</a:t>
            </a:r>
            <a:r>
              <a:rPr lang="zh-CN" altLang="en-US" dirty="0">
                <a:ea typeface="宋体" panose="02010600030101010101" pitchFamily="2" charset="-122"/>
              </a:rPr>
              <a:t>进行解密</a:t>
            </a:r>
          </a:p>
          <a:p>
            <a:pPr eaLnBrk="1" hangingPunct="1"/>
            <a:r>
              <a:rPr lang="en-US" altLang="zh-CN" dirty="0">
                <a:ea typeface="宋体" panose="02010600030101010101" pitchFamily="2" charset="-122"/>
              </a:rPr>
              <a:t>D(j)= 09</a:t>
            </a:r>
            <a:r>
              <a:rPr lang="en-US" altLang="zh-CN" baseline="30000" dirty="0">
                <a:ea typeface="宋体" panose="02010600030101010101" pitchFamily="2" charset="-122"/>
              </a:rPr>
              <a:t>7</a:t>
            </a:r>
            <a:r>
              <a:rPr lang="en-US" altLang="zh-CN" dirty="0">
                <a:ea typeface="宋体" panose="02010600030101010101" pitchFamily="2" charset="-122"/>
              </a:rPr>
              <a:t> = 15 mod 33, </a:t>
            </a:r>
            <a:r>
              <a:rPr lang="zh-CN" altLang="en-US" dirty="0">
                <a:ea typeface="宋体" panose="02010600030101010101" pitchFamily="2" charset="-122"/>
              </a:rPr>
              <a:t>即明文</a:t>
            </a:r>
            <a:r>
              <a:rPr lang="zh-CN" altLang="en-US" dirty="0">
                <a:solidFill>
                  <a:srgbClr val="FFFF00"/>
                </a:solidFill>
                <a:ea typeface="宋体" panose="02010600030101010101" pitchFamily="2" charset="-122"/>
              </a:rPr>
              <a:t> </a:t>
            </a:r>
            <a:r>
              <a:rPr lang="en-US" altLang="zh-CN" dirty="0">
                <a:solidFill>
                  <a:srgbClr val="C00000"/>
                </a:solidFill>
                <a:ea typeface="宋体" panose="02010600030101010101" pitchFamily="2" charset="-122"/>
              </a:rPr>
              <a:t>p</a:t>
            </a:r>
            <a:r>
              <a:rPr lang="en-US" altLang="zh-CN" dirty="0">
                <a:ea typeface="宋体" panose="02010600030101010101" pitchFamily="2" charset="-122"/>
              </a:rPr>
              <a:t> </a:t>
            </a:r>
          </a:p>
          <a:p>
            <a:pPr eaLnBrk="1" hangingPunct="1"/>
            <a:r>
              <a:rPr lang="en-US" altLang="zh-CN" dirty="0">
                <a:ea typeface="宋体" panose="02010600030101010101" pitchFamily="2" charset="-122"/>
              </a:rPr>
              <a:t>D(o)= 14</a:t>
            </a:r>
            <a:r>
              <a:rPr lang="en-US" altLang="zh-CN" baseline="30000" dirty="0">
                <a:ea typeface="宋体" panose="02010600030101010101" pitchFamily="2" charset="-122"/>
              </a:rPr>
              <a:t>7</a:t>
            </a:r>
            <a:r>
              <a:rPr lang="en-US" altLang="zh-CN" dirty="0">
                <a:ea typeface="宋体" panose="02010600030101010101" pitchFamily="2" charset="-122"/>
              </a:rPr>
              <a:t> = 20 mod 33, </a:t>
            </a:r>
            <a:r>
              <a:rPr lang="zh-CN" altLang="en-US" dirty="0">
                <a:ea typeface="宋体" panose="02010600030101010101" pitchFamily="2" charset="-122"/>
              </a:rPr>
              <a:t>即明文 </a:t>
            </a:r>
            <a:r>
              <a:rPr lang="en-US" altLang="zh-CN" dirty="0">
                <a:solidFill>
                  <a:srgbClr val="C00000"/>
                </a:solidFill>
                <a:ea typeface="宋体" panose="02010600030101010101" pitchFamily="2" charset="-122"/>
              </a:rPr>
              <a:t>u</a:t>
            </a:r>
            <a:r>
              <a:rPr lang="en-US" altLang="zh-CN" dirty="0">
                <a:ea typeface="宋体" panose="02010600030101010101" pitchFamily="2" charset="-122"/>
              </a:rPr>
              <a:t> </a:t>
            </a:r>
          </a:p>
          <a:p>
            <a:pPr eaLnBrk="1" hangingPunct="1"/>
            <a:r>
              <a:rPr lang="en-US" altLang="zh-CN" dirty="0">
                <a:ea typeface="宋体" panose="02010600030101010101" pitchFamily="2" charset="-122"/>
              </a:rPr>
              <a:t>D(b)= 01</a:t>
            </a:r>
            <a:r>
              <a:rPr lang="en-US" altLang="zh-CN" baseline="30000" dirty="0">
                <a:ea typeface="宋体" panose="02010600030101010101" pitchFamily="2" charset="-122"/>
              </a:rPr>
              <a:t>7</a:t>
            </a:r>
            <a:r>
              <a:rPr lang="en-US" altLang="zh-CN" dirty="0">
                <a:ea typeface="宋体" panose="02010600030101010101" pitchFamily="2" charset="-122"/>
              </a:rPr>
              <a:t> = 1 mod 33, </a:t>
            </a:r>
            <a:r>
              <a:rPr lang="zh-CN" altLang="en-US" dirty="0">
                <a:ea typeface="宋体" panose="02010600030101010101" pitchFamily="2" charset="-122"/>
              </a:rPr>
              <a:t>即明文 </a:t>
            </a:r>
            <a:r>
              <a:rPr lang="en-US" altLang="zh-CN" dirty="0">
                <a:solidFill>
                  <a:srgbClr val="C00000"/>
                </a:solidFill>
                <a:ea typeface="宋体" panose="02010600030101010101" pitchFamily="2" charset="-122"/>
              </a:rPr>
              <a:t>b</a:t>
            </a:r>
            <a:r>
              <a:rPr lang="en-US" altLang="zh-CN" dirty="0">
                <a:ea typeface="宋体" panose="02010600030101010101" pitchFamily="2" charset="-122"/>
              </a:rPr>
              <a:t> </a:t>
            </a:r>
          </a:p>
          <a:p>
            <a:pPr eaLnBrk="1" hangingPunct="1"/>
            <a:r>
              <a:rPr lang="en-US" altLang="zh-CN" dirty="0">
                <a:ea typeface="宋体" panose="02010600030101010101" pitchFamily="2" charset="-122"/>
              </a:rPr>
              <a:t>D(l)= 11</a:t>
            </a:r>
            <a:r>
              <a:rPr lang="en-US" altLang="zh-CN" baseline="30000" dirty="0">
                <a:ea typeface="宋体" panose="02010600030101010101" pitchFamily="2" charset="-122"/>
              </a:rPr>
              <a:t>7</a:t>
            </a:r>
            <a:r>
              <a:rPr lang="en-US" altLang="zh-CN" dirty="0">
                <a:ea typeface="宋体" panose="02010600030101010101" pitchFamily="2" charset="-122"/>
              </a:rPr>
              <a:t> = 11 mod 33, </a:t>
            </a:r>
            <a:r>
              <a:rPr lang="zh-CN" altLang="en-US" dirty="0">
                <a:ea typeface="宋体" panose="02010600030101010101" pitchFamily="2" charset="-122"/>
              </a:rPr>
              <a:t>即明文 </a:t>
            </a:r>
            <a:r>
              <a:rPr lang="en-US" altLang="zh-CN" dirty="0">
                <a:solidFill>
                  <a:srgbClr val="C00000"/>
                </a:solidFill>
                <a:ea typeface="宋体" panose="02010600030101010101" pitchFamily="2" charset="-122"/>
              </a:rPr>
              <a:t>l</a:t>
            </a:r>
            <a:r>
              <a:rPr lang="en-US" altLang="zh-CN" dirty="0">
                <a:ea typeface="宋体" panose="02010600030101010101" pitchFamily="2" charset="-122"/>
              </a:rPr>
              <a:t> </a:t>
            </a:r>
          </a:p>
          <a:p>
            <a:pPr eaLnBrk="1" hangingPunct="1"/>
            <a:r>
              <a:rPr lang="en-US" altLang="zh-CN" dirty="0">
                <a:ea typeface="宋体" panose="02010600030101010101" pitchFamily="2" charset="-122"/>
              </a:rPr>
              <a:t>D(r)= 17</a:t>
            </a:r>
            <a:r>
              <a:rPr lang="en-US" altLang="zh-CN" baseline="30000" dirty="0">
                <a:ea typeface="宋体" panose="02010600030101010101" pitchFamily="2" charset="-122"/>
              </a:rPr>
              <a:t>7</a:t>
            </a:r>
            <a:r>
              <a:rPr lang="en-US" altLang="zh-CN" dirty="0">
                <a:ea typeface="宋体" panose="02010600030101010101" pitchFamily="2" charset="-122"/>
              </a:rPr>
              <a:t> = 8 mod 33, </a:t>
            </a:r>
            <a:r>
              <a:rPr lang="zh-CN" altLang="en-US" dirty="0">
                <a:ea typeface="宋体" panose="02010600030101010101" pitchFamily="2" charset="-122"/>
              </a:rPr>
              <a:t>即明文 </a:t>
            </a:r>
            <a:r>
              <a:rPr lang="en-US" altLang="zh-CN" dirty="0" err="1">
                <a:solidFill>
                  <a:srgbClr val="C00000"/>
                </a:solidFill>
                <a:ea typeface="宋体" panose="02010600030101010101" pitchFamily="2" charset="-122"/>
              </a:rPr>
              <a:t>i</a:t>
            </a:r>
            <a:r>
              <a:rPr lang="en-US" altLang="zh-CN" dirty="0">
                <a:ea typeface="宋体" panose="02010600030101010101" pitchFamily="2" charset="-122"/>
              </a:rPr>
              <a:t> </a:t>
            </a:r>
          </a:p>
          <a:p>
            <a:pPr eaLnBrk="1" hangingPunct="1"/>
            <a:r>
              <a:rPr lang="en-US" altLang="zh-CN" dirty="0">
                <a:ea typeface="宋体" panose="02010600030101010101" pitchFamily="2" charset="-122"/>
              </a:rPr>
              <a:t>D(</a:t>
            </a:r>
            <a:r>
              <a:rPr lang="en-US" altLang="zh-CN" dirty="0" err="1">
                <a:ea typeface="宋体" panose="02010600030101010101" pitchFamily="2" charset="-122"/>
              </a:rPr>
              <a:t>i</a:t>
            </a:r>
            <a:r>
              <a:rPr lang="en-US" altLang="zh-CN" dirty="0">
                <a:ea typeface="宋体" panose="02010600030101010101" pitchFamily="2" charset="-122"/>
              </a:rPr>
              <a:t>)= 08</a:t>
            </a:r>
            <a:r>
              <a:rPr lang="en-US" altLang="zh-CN" baseline="30000" dirty="0">
                <a:ea typeface="宋体" panose="02010600030101010101" pitchFamily="2" charset="-122"/>
              </a:rPr>
              <a:t>7</a:t>
            </a:r>
            <a:r>
              <a:rPr lang="en-US" altLang="zh-CN" dirty="0">
                <a:ea typeface="宋体" panose="02010600030101010101" pitchFamily="2" charset="-122"/>
              </a:rPr>
              <a:t> = 2 mod 33, </a:t>
            </a:r>
            <a:r>
              <a:rPr lang="zh-CN" altLang="en-US" dirty="0">
                <a:ea typeface="宋体" panose="02010600030101010101" pitchFamily="2" charset="-122"/>
              </a:rPr>
              <a:t>即明文 </a:t>
            </a:r>
            <a:r>
              <a:rPr lang="en-US" altLang="zh-CN" dirty="0">
                <a:solidFill>
                  <a:srgbClr val="C00000"/>
                </a:solidFill>
                <a:ea typeface="宋体" panose="02010600030101010101" pitchFamily="2" charset="-122"/>
              </a:rPr>
              <a:t>c</a:t>
            </a:r>
            <a:r>
              <a:rPr lang="en-US" altLang="zh-CN" dirty="0">
                <a:ea typeface="宋体" panose="02010600030101010101" pitchFamily="2" charset="-122"/>
              </a:rPr>
              <a:t> </a:t>
            </a:r>
          </a:p>
          <a:p>
            <a:pPr eaLnBrk="1" hangingPunct="1">
              <a:buFont typeface="Wingdings" panose="05000000000000000000" pitchFamily="2" charset="2"/>
              <a:buNone/>
            </a:pP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p:txBody>
      </p:sp>
      <p:sp>
        <p:nvSpPr>
          <p:cNvPr id="35844"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0A72D4BB-B678-4809-858F-A8C4A0BF8CFC}"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3584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58CA248-8C43-4398-AC0A-8D2DBB5B4D46}"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39</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C9753-7402-404E-AD3D-CE8AECCA26FA}"/>
              </a:ext>
            </a:extLst>
          </p:cNvPr>
          <p:cNvSpPr>
            <a:spLocks noGrp="1"/>
          </p:cNvSpPr>
          <p:nvPr>
            <p:ph type="title"/>
          </p:nvPr>
        </p:nvSpPr>
        <p:spPr>
          <a:xfrm>
            <a:off x="341455" y="114021"/>
            <a:ext cx="9652000" cy="563562"/>
          </a:xfrm>
        </p:spPr>
        <p:txBody>
          <a:bodyPr/>
          <a:lstStyle/>
          <a:p>
            <a:r>
              <a:rPr lang="zh-CN" altLang="en-US" dirty="0"/>
              <a:t>对称加密</a:t>
            </a:r>
          </a:p>
        </p:txBody>
      </p:sp>
      <p:sp>
        <p:nvSpPr>
          <p:cNvPr id="3" name="内容占位符 2">
            <a:extLst>
              <a:ext uri="{FF2B5EF4-FFF2-40B4-BE49-F238E27FC236}">
                <a16:creationId xmlns:a16="http://schemas.microsoft.com/office/drawing/2014/main" id="{0DCA8E8A-F6C9-42E8-B571-AA7ED599D8B6}"/>
              </a:ext>
            </a:extLst>
          </p:cNvPr>
          <p:cNvSpPr>
            <a:spLocks noGrp="1"/>
          </p:cNvSpPr>
          <p:nvPr>
            <p:ph idx="1"/>
          </p:nvPr>
        </p:nvSpPr>
        <p:spPr>
          <a:xfrm>
            <a:off x="406400" y="5593255"/>
            <a:ext cx="11176000" cy="731345"/>
          </a:xfrm>
        </p:spPr>
        <p:txBody>
          <a:bodyPr/>
          <a:lstStyle/>
          <a:p>
            <a:endParaRPr lang="zh-CN" altLang="en-US" dirty="0"/>
          </a:p>
        </p:txBody>
      </p:sp>
      <p:sp>
        <p:nvSpPr>
          <p:cNvPr id="4" name="日期占位符 3">
            <a:extLst>
              <a:ext uri="{FF2B5EF4-FFF2-40B4-BE49-F238E27FC236}">
                <a16:creationId xmlns:a16="http://schemas.microsoft.com/office/drawing/2014/main" id="{492AAE23-358A-4873-89A1-E218144BD858}"/>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63E203DF-E606-45F7-836B-3D7799B19811}"/>
              </a:ext>
            </a:extLst>
          </p:cNvPr>
          <p:cNvSpPr>
            <a:spLocks noGrp="1"/>
          </p:cNvSpPr>
          <p:nvPr>
            <p:ph type="sldNum" sz="quarter" idx="11"/>
          </p:nvPr>
        </p:nvSpPr>
        <p:spPr/>
        <p:txBody>
          <a:bodyPr/>
          <a:lstStyle/>
          <a:p>
            <a:fld id="{6D29F655-9AA2-4BC9-AAF1-1C184E14E187}" type="slidenum">
              <a:rPr lang="en-US" altLang="zh-CN" smtClean="0"/>
              <a:pPr/>
              <a:t>4</a:t>
            </a:fld>
            <a:endParaRPr lang="en-US" altLang="zh-CN"/>
          </a:p>
        </p:txBody>
      </p:sp>
      <p:grpSp>
        <p:nvGrpSpPr>
          <p:cNvPr id="7" name="组合 14">
            <a:extLst>
              <a:ext uri="{FF2B5EF4-FFF2-40B4-BE49-F238E27FC236}">
                <a16:creationId xmlns:a16="http://schemas.microsoft.com/office/drawing/2014/main" id="{E77A2004-75CE-4C5D-97B1-1BCC02391DBB}"/>
              </a:ext>
            </a:extLst>
          </p:cNvPr>
          <p:cNvGrpSpPr>
            <a:grpSpLocks/>
          </p:cNvGrpSpPr>
          <p:nvPr/>
        </p:nvGrpSpPr>
        <p:grpSpPr bwMode="auto">
          <a:xfrm>
            <a:off x="7505700" y="2590800"/>
            <a:ext cx="2497138" cy="1312863"/>
            <a:chOff x="5587015" y="3402022"/>
            <a:chExt cx="2496668" cy="1312113"/>
          </a:xfrm>
        </p:grpSpPr>
        <p:sp>
          <p:nvSpPr>
            <p:cNvPr id="8" name="Freeform 160">
              <a:extLst>
                <a:ext uri="{FF2B5EF4-FFF2-40B4-BE49-F238E27FC236}">
                  <a16:creationId xmlns:a16="http://schemas.microsoft.com/office/drawing/2014/main" id="{59378C0F-D9A0-4DB7-960C-81AD92AB681B}"/>
                </a:ext>
              </a:extLst>
            </p:cNvPr>
            <p:cNvSpPr>
              <a:spLocks/>
            </p:cNvSpPr>
            <p:nvPr/>
          </p:nvSpPr>
          <p:spPr bwMode="auto">
            <a:xfrm>
              <a:off x="6245606" y="3587010"/>
              <a:ext cx="1690931" cy="1127125"/>
            </a:xfrm>
            <a:custGeom>
              <a:avLst/>
              <a:gdLst>
                <a:gd name="T0" fmla="*/ 2147483647 w 2305"/>
                <a:gd name="T1" fmla="*/ 2147483647 h 817"/>
                <a:gd name="T2" fmla="*/ 2147483647 w 2305"/>
                <a:gd name="T3" fmla="*/ 2147483647 h 817"/>
                <a:gd name="T4" fmla="*/ 2147483647 w 2305"/>
                <a:gd name="T5" fmla="*/ 2147483647 h 817"/>
                <a:gd name="T6" fmla="*/ 2147483647 w 2305"/>
                <a:gd name="T7" fmla="*/ 2147483647 h 817"/>
                <a:gd name="T8" fmla="*/ 2147483647 w 2305"/>
                <a:gd name="T9" fmla="*/ 2147483647 h 817"/>
                <a:gd name="T10" fmla="*/ 2147483647 w 2305"/>
                <a:gd name="T11" fmla="*/ 2147483647 h 817"/>
                <a:gd name="T12" fmla="*/ 2147483647 w 2305"/>
                <a:gd name="T13" fmla="*/ 2147483647 h 817"/>
                <a:gd name="T14" fmla="*/ 2147483647 w 2305"/>
                <a:gd name="T15" fmla="*/ 2147483647 h 817"/>
                <a:gd name="T16" fmla="*/ 2147483647 w 2305"/>
                <a:gd name="T17" fmla="*/ 2147483647 h 817"/>
                <a:gd name="T18" fmla="*/ 2147483647 w 2305"/>
                <a:gd name="T19" fmla="*/ 2147483647 h 817"/>
                <a:gd name="T20" fmla="*/ 2147483647 w 2305"/>
                <a:gd name="T21" fmla="*/ 2147483647 h 817"/>
                <a:gd name="T22" fmla="*/ 2147483647 w 2305"/>
                <a:gd name="T23" fmla="*/ 2147483647 h 817"/>
                <a:gd name="T24" fmla="*/ 2147483647 w 2305"/>
                <a:gd name="T25" fmla="*/ 2147483647 h 817"/>
                <a:gd name="T26" fmla="*/ 2147483647 w 2305"/>
                <a:gd name="T27" fmla="*/ 2147483647 h 817"/>
                <a:gd name="T28" fmla="*/ 2147483647 w 2305"/>
                <a:gd name="T29" fmla="*/ 2147483647 h 817"/>
                <a:gd name="T30" fmla="*/ 2147483647 w 2305"/>
                <a:gd name="T31" fmla="*/ 2147483647 h 817"/>
                <a:gd name="T32" fmla="*/ 2147483647 w 2305"/>
                <a:gd name="T33" fmla="*/ 2147483647 h 817"/>
                <a:gd name="T34" fmla="*/ 2147483647 w 2305"/>
                <a:gd name="T35" fmla="*/ 2147483647 h 817"/>
                <a:gd name="T36" fmla="*/ 2147483647 w 2305"/>
                <a:gd name="T37" fmla="*/ 2147483647 h 817"/>
                <a:gd name="T38" fmla="*/ 2147483647 w 2305"/>
                <a:gd name="T39" fmla="*/ 2147483647 h 817"/>
                <a:gd name="T40" fmla="*/ 2147483647 w 2305"/>
                <a:gd name="T41" fmla="*/ 2147483647 h 817"/>
                <a:gd name="T42" fmla="*/ 2147483647 w 2305"/>
                <a:gd name="T43" fmla="*/ 2147483647 h 817"/>
                <a:gd name="T44" fmla="*/ 2147483647 w 2305"/>
                <a:gd name="T45" fmla="*/ 2147483647 h 817"/>
                <a:gd name="T46" fmla="*/ 2147483647 w 2305"/>
                <a:gd name="T47" fmla="*/ 2147483647 h 817"/>
                <a:gd name="T48" fmla="*/ 2147483647 w 2305"/>
                <a:gd name="T49" fmla="*/ 2147483647 h 817"/>
                <a:gd name="T50" fmla="*/ 2147483647 w 2305"/>
                <a:gd name="T51" fmla="*/ 2147483647 h 817"/>
                <a:gd name="T52" fmla="*/ 2147483647 w 2305"/>
                <a:gd name="T53" fmla="*/ 2147483647 h 817"/>
                <a:gd name="T54" fmla="*/ 2147483647 w 2305"/>
                <a:gd name="T55" fmla="*/ 2147483647 h 817"/>
                <a:gd name="T56" fmla="*/ 2147483647 w 2305"/>
                <a:gd name="T57" fmla="*/ 2147483647 h 817"/>
                <a:gd name="T58" fmla="*/ 2147483647 w 2305"/>
                <a:gd name="T59" fmla="*/ 2147483647 h 817"/>
                <a:gd name="T60" fmla="*/ 2147483647 w 2305"/>
                <a:gd name="T61" fmla="*/ 2147483647 h 817"/>
                <a:gd name="T62" fmla="*/ 2147483647 w 2305"/>
                <a:gd name="T63" fmla="*/ 2147483647 h 817"/>
                <a:gd name="T64" fmla="*/ 2147483647 w 2305"/>
                <a:gd name="T65" fmla="*/ 2147483647 h 817"/>
                <a:gd name="T66" fmla="*/ 2147483647 w 2305"/>
                <a:gd name="T67" fmla="*/ 2147483647 h 817"/>
                <a:gd name="T68" fmla="*/ 2147483647 w 2305"/>
                <a:gd name="T69" fmla="*/ 2147483647 h 817"/>
                <a:gd name="T70" fmla="*/ 2147483647 w 2305"/>
                <a:gd name="T71" fmla="*/ 2147483647 h 817"/>
                <a:gd name="T72" fmla="*/ 2147483647 w 2305"/>
                <a:gd name="T73" fmla="*/ 2147483647 h 817"/>
                <a:gd name="T74" fmla="*/ 2147483647 w 2305"/>
                <a:gd name="T75" fmla="*/ 2147483647 h 817"/>
                <a:gd name="T76" fmla="*/ 2147483647 w 2305"/>
                <a:gd name="T77" fmla="*/ 2147483647 h 817"/>
                <a:gd name="T78" fmla="*/ 2147483647 w 2305"/>
                <a:gd name="T79" fmla="*/ 2147483647 h 817"/>
                <a:gd name="T80" fmla="*/ 2147483647 w 2305"/>
                <a:gd name="T81" fmla="*/ 2147483647 h 817"/>
                <a:gd name="T82" fmla="*/ 2147483647 w 2305"/>
                <a:gd name="T83" fmla="*/ 2147483647 h 817"/>
                <a:gd name="T84" fmla="*/ 2147483647 w 2305"/>
                <a:gd name="T85" fmla="*/ 2147483647 h 817"/>
                <a:gd name="T86" fmla="*/ 2147483647 w 2305"/>
                <a:gd name="T87" fmla="*/ 2147483647 h 817"/>
                <a:gd name="T88" fmla="*/ 2147483647 w 2305"/>
                <a:gd name="T89" fmla="*/ 2147483647 h 817"/>
                <a:gd name="T90" fmla="*/ 2147483647 w 2305"/>
                <a:gd name="T91" fmla="*/ 2147483647 h 817"/>
                <a:gd name="T92" fmla="*/ 2147483647 w 2305"/>
                <a:gd name="T93" fmla="*/ 2147483647 h 817"/>
                <a:gd name="T94" fmla="*/ 2147483647 w 2305"/>
                <a:gd name="T95" fmla="*/ 2147483647 h 817"/>
                <a:gd name="T96" fmla="*/ 2147483647 w 2305"/>
                <a:gd name="T97" fmla="*/ 2147483647 h 817"/>
                <a:gd name="T98" fmla="*/ 2147483647 w 2305"/>
                <a:gd name="T99" fmla="*/ 2147483647 h 817"/>
                <a:gd name="T100" fmla="*/ 2147483647 w 2305"/>
                <a:gd name="T101" fmla="*/ 2147483647 h 817"/>
                <a:gd name="T102" fmla="*/ 2147483647 w 2305"/>
                <a:gd name="T103" fmla="*/ 2147483647 h 817"/>
                <a:gd name="T104" fmla="*/ 0 w 2305"/>
                <a:gd name="T105" fmla="*/ 2147483647 h 817"/>
                <a:gd name="T106" fmla="*/ 2147483647 w 2305"/>
                <a:gd name="T107" fmla="*/ 2147483647 h 817"/>
                <a:gd name="T108" fmla="*/ 2147483647 w 2305"/>
                <a:gd name="T109" fmla="*/ 2147483647 h 817"/>
                <a:gd name="T110" fmla="*/ 2147483647 w 2305"/>
                <a:gd name="T111" fmla="*/ 2147483647 h 817"/>
                <a:gd name="T112" fmla="*/ 2147483647 w 2305"/>
                <a:gd name="T113" fmla="*/ 2147483647 h 817"/>
                <a:gd name="T114" fmla="*/ 2147483647 w 2305"/>
                <a:gd name="T115" fmla="*/ 2147483647 h 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05"/>
                <a:gd name="T175" fmla="*/ 0 h 817"/>
                <a:gd name="T176" fmla="*/ 2305 w 2305"/>
                <a:gd name="T177" fmla="*/ 817 h 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05" h="817">
                  <a:moveTo>
                    <a:pt x="366" y="192"/>
                  </a:moveTo>
                  <a:lnTo>
                    <a:pt x="385" y="170"/>
                  </a:lnTo>
                  <a:lnTo>
                    <a:pt x="414" y="147"/>
                  </a:lnTo>
                  <a:lnTo>
                    <a:pt x="460" y="129"/>
                  </a:lnTo>
                  <a:lnTo>
                    <a:pt x="517" y="115"/>
                  </a:lnTo>
                  <a:lnTo>
                    <a:pt x="564" y="107"/>
                  </a:lnTo>
                  <a:lnTo>
                    <a:pt x="623" y="98"/>
                  </a:lnTo>
                  <a:lnTo>
                    <a:pt x="713" y="94"/>
                  </a:lnTo>
                  <a:lnTo>
                    <a:pt x="799" y="98"/>
                  </a:lnTo>
                  <a:lnTo>
                    <a:pt x="880" y="107"/>
                  </a:lnTo>
                  <a:lnTo>
                    <a:pt x="939" y="119"/>
                  </a:lnTo>
                  <a:lnTo>
                    <a:pt x="972" y="81"/>
                  </a:lnTo>
                  <a:lnTo>
                    <a:pt x="1018" y="53"/>
                  </a:lnTo>
                  <a:lnTo>
                    <a:pt x="1080" y="29"/>
                  </a:lnTo>
                  <a:lnTo>
                    <a:pt x="1159" y="12"/>
                  </a:lnTo>
                  <a:lnTo>
                    <a:pt x="1258" y="1"/>
                  </a:lnTo>
                  <a:lnTo>
                    <a:pt x="1353" y="0"/>
                  </a:lnTo>
                  <a:lnTo>
                    <a:pt x="1440" y="6"/>
                  </a:lnTo>
                  <a:lnTo>
                    <a:pt x="1535" y="20"/>
                  </a:lnTo>
                  <a:lnTo>
                    <a:pt x="1608" y="46"/>
                  </a:lnTo>
                  <a:lnTo>
                    <a:pt x="1661" y="71"/>
                  </a:lnTo>
                  <a:lnTo>
                    <a:pt x="1694" y="95"/>
                  </a:lnTo>
                  <a:lnTo>
                    <a:pt x="1702" y="126"/>
                  </a:lnTo>
                  <a:lnTo>
                    <a:pt x="1770" y="116"/>
                  </a:lnTo>
                  <a:lnTo>
                    <a:pt x="1850" y="120"/>
                  </a:lnTo>
                  <a:lnTo>
                    <a:pt x="1916" y="129"/>
                  </a:lnTo>
                  <a:lnTo>
                    <a:pt x="1973" y="151"/>
                  </a:lnTo>
                  <a:lnTo>
                    <a:pt x="2014" y="180"/>
                  </a:lnTo>
                  <a:lnTo>
                    <a:pt x="2030" y="211"/>
                  </a:lnTo>
                  <a:lnTo>
                    <a:pt x="2028" y="234"/>
                  </a:lnTo>
                  <a:lnTo>
                    <a:pt x="2067" y="233"/>
                  </a:lnTo>
                  <a:lnTo>
                    <a:pt x="2115" y="238"/>
                  </a:lnTo>
                  <a:lnTo>
                    <a:pt x="2162" y="248"/>
                  </a:lnTo>
                  <a:lnTo>
                    <a:pt x="2201" y="261"/>
                  </a:lnTo>
                  <a:lnTo>
                    <a:pt x="2226" y="272"/>
                  </a:lnTo>
                  <a:lnTo>
                    <a:pt x="2248" y="286"/>
                  </a:lnTo>
                  <a:lnTo>
                    <a:pt x="2274" y="304"/>
                  </a:lnTo>
                  <a:lnTo>
                    <a:pt x="2287" y="326"/>
                  </a:lnTo>
                  <a:lnTo>
                    <a:pt x="2291" y="343"/>
                  </a:lnTo>
                  <a:lnTo>
                    <a:pt x="2283" y="360"/>
                  </a:lnTo>
                  <a:lnTo>
                    <a:pt x="2267" y="382"/>
                  </a:lnTo>
                  <a:lnTo>
                    <a:pt x="2287" y="405"/>
                  </a:lnTo>
                  <a:lnTo>
                    <a:pt x="2296" y="426"/>
                  </a:lnTo>
                  <a:lnTo>
                    <a:pt x="2302" y="449"/>
                  </a:lnTo>
                  <a:lnTo>
                    <a:pt x="2291" y="476"/>
                  </a:lnTo>
                  <a:lnTo>
                    <a:pt x="2281" y="493"/>
                  </a:lnTo>
                  <a:lnTo>
                    <a:pt x="2256" y="512"/>
                  </a:lnTo>
                  <a:lnTo>
                    <a:pt x="2291" y="540"/>
                  </a:lnTo>
                  <a:lnTo>
                    <a:pt x="2302" y="558"/>
                  </a:lnTo>
                  <a:lnTo>
                    <a:pt x="2304" y="582"/>
                  </a:lnTo>
                  <a:lnTo>
                    <a:pt x="2296" y="607"/>
                  </a:lnTo>
                  <a:lnTo>
                    <a:pt x="2276" y="635"/>
                  </a:lnTo>
                  <a:lnTo>
                    <a:pt x="2248" y="656"/>
                  </a:lnTo>
                  <a:lnTo>
                    <a:pt x="2208" y="674"/>
                  </a:lnTo>
                  <a:lnTo>
                    <a:pt x="2140" y="694"/>
                  </a:lnTo>
                  <a:lnTo>
                    <a:pt x="2067" y="700"/>
                  </a:lnTo>
                  <a:lnTo>
                    <a:pt x="2001" y="694"/>
                  </a:lnTo>
                  <a:lnTo>
                    <a:pt x="1957" y="685"/>
                  </a:lnTo>
                  <a:lnTo>
                    <a:pt x="1927" y="704"/>
                  </a:lnTo>
                  <a:lnTo>
                    <a:pt x="1896" y="720"/>
                  </a:lnTo>
                  <a:lnTo>
                    <a:pt x="1869" y="730"/>
                  </a:lnTo>
                  <a:lnTo>
                    <a:pt x="1816" y="743"/>
                  </a:lnTo>
                  <a:lnTo>
                    <a:pt x="1770" y="752"/>
                  </a:lnTo>
                  <a:lnTo>
                    <a:pt x="1702" y="759"/>
                  </a:lnTo>
                  <a:lnTo>
                    <a:pt x="1636" y="757"/>
                  </a:lnTo>
                  <a:lnTo>
                    <a:pt x="1570" y="748"/>
                  </a:lnTo>
                  <a:lnTo>
                    <a:pt x="1513" y="733"/>
                  </a:lnTo>
                  <a:lnTo>
                    <a:pt x="1478" y="760"/>
                  </a:lnTo>
                  <a:lnTo>
                    <a:pt x="1447" y="775"/>
                  </a:lnTo>
                  <a:lnTo>
                    <a:pt x="1406" y="788"/>
                  </a:lnTo>
                  <a:lnTo>
                    <a:pt x="1357" y="799"/>
                  </a:lnTo>
                  <a:lnTo>
                    <a:pt x="1304" y="804"/>
                  </a:lnTo>
                  <a:lnTo>
                    <a:pt x="1252" y="804"/>
                  </a:lnTo>
                  <a:lnTo>
                    <a:pt x="1205" y="799"/>
                  </a:lnTo>
                  <a:lnTo>
                    <a:pt x="1146" y="784"/>
                  </a:lnTo>
                  <a:lnTo>
                    <a:pt x="1111" y="771"/>
                  </a:lnTo>
                  <a:lnTo>
                    <a:pt x="1080" y="788"/>
                  </a:lnTo>
                  <a:lnTo>
                    <a:pt x="1045" y="799"/>
                  </a:lnTo>
                  <a:lnTo>
                    <a:pt x="1005" y="808"/>
                  </a:lnTo>
                  <a:lnTo>
                    <a:pt x="946" y="816"/>
                  </a:lnTo>
                  <a:lnTo>
                    <a:pt x="884" y="813"/>
                  </a:lnTo>
                  <a:lnTo>
                    <a:pt x="819" y="805"/>
                  </a:lnTo>
                  <a:lnTo>
                    <a:pt x="772" y="792"/>
                  </a:lnTo>
                  <a:lnTo>
                    <a:pt x="726" y="770"/>
                  </a:lnTo>
                  <a:lnTo>
                    <a:pt x="698" y="748"/>
                  </a:lnTo>
                  <a:lnTo>
                    <a:pt x="651" y="756"/>
                  </a:lnTo>
                  <a:lnTo>
                    <a:pt x="596" y="761"/>
                  </a:lnTo>
                  <a:lnTo>
                    <a:pt x="530" y="760"/>
                  </a:lnTo>
                  <a:lnTo>
                    <a:pt x="473" y="749"/>
                  </a:lnTo>
                  <a:lnTo>
                    <a:pt x="431" y="735"/>
                  </a:lnTo>
                  <a:lnTo>
                    <a:pt x="394" y="720"/>
                  </a:lnTo>
                  <a:lnTo>
                    <a:pt x="365" y="698"/>
                  </a:lnTo>
                  <a:lnTo>
                    <a:pt x="357" y="674"/>
                  </a:lnTo>
                  <a:lnTo>
                    <a:pt x="326" y="680"/>
                  </a:lnTo>
                  <a:lnTo>
                    <a:pt x="273" y="681"/>
                  </a:lnTo>
                  <a:lnTo>
                    <a:pt x="214" y="674"/>
                  </a:lnTo>
                  <a:lnTo>
                    <a:pt x="154" y="659"/>
                  </a:lnTo>
                  <a:lnTo>
                    <a:pt x="113" y="638"/>
                  </a:lnTo>
                  <a:lnTo>
                    <a:pt x="78" y="611"/>
                  </a:lnTo>
                  <a:lnTo>
                    <a:pt x="58" y="582"/>
                  </a:lnTo>
                  <a:lnTo>
                    <a:pt x="53" y="545"/>
                  </a:lnTo>
                  <a:lnTo>
                    <a:pt x="55" y="518"/>
                  </a:lnTo>
                  <a:lnTo>
                    <a:pt x="73" y="479"/>
                  </a:lnTo>
                  <a:lnTo>
                    <a:pt x="31" y="457"/>
                  </a:lnTo>
                  <a:lnTo>
                    <a:pt x="11" y="428"/>
                  </a:lnTo>
                  <a:lnTo>
                    <a:pt x="0" y="397"/>
                  </a:lnTo>
                  <a:lnTo>
                    <a:pt x="0" y="366"/>
                  </a:lnTo>
                  <a:lnTo>
                    <a:pt x="12" y="331"/>
                  </a:lnTo>
                  <a:lnTo>
                    <a:pt x="40" y="306"/>
                  </a:lnTo>
                  <a:lnTo>
                    <a:pt x="86" y="278"/>
                  </a:lnTo>
                  <a:lnTo>
                    <a:pt x="133" y="257"/>
                  </a:lnTo>
                  <a:lnTo>
                    <a:pt x="190" y="238"/>
                  </a:lnTo>
                  <a:lnTo>
                    <a:pt x="264" y="225"/>
                  </a:lnTo>
                  <a:lnTo>
                    <a:pt x="332" y="217"/>
                  </a:lnTo>
                  <a:lnTo>
                    <a:pt x="365" y="213"/>
                  </a:lnTo>
                  <a:lnTo>
                    <a:pt x="366" y="192"/>
                  </a:lnTo>
                </a:path>
              </a:pathLst>
            </a:custGeom>
            <a:solidFill>
              <a:srgbClr val="0070C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 name="Line 163">
              <a:extLst>
                <a:ext uri="{FF2B5EF4-FFF2-40B4-BE49-F238E27FC236}">
                  <a16:creationId xmlns:a16="http://schemas.microsoft.com/office/drawing/2014/main" id="{F34081C2-1706-407D-A0ED-A79D84769676}"/>
                </a:ext>
              </a:extLst>
            </p:cNvPr>
            <p:cNvSpPr>
              <a:spLocks noChangeShapeType="1"/>
            </p:cNvSpPr>
            <p:nvPr/>
          </p:nvSpPr>
          <p:spPr bwMode="auto">
            <a:xfrm>
              <a:off x="5587015" y="3402022"/>
              <a:ext cx="914228" cy="304626"/>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sp>
          <p:nvSpPr>
            <p:cNvPr id="10" name="Text Box 167">
              <a:extLst>
                <a:ext uri="{FF2B5EF4-FFF2-40B4-BE49-F238E27FC236}">
                  <a16:creationId xmlns:a16="http://schemas.microsoft.com/office/drawing/2014/main" id="{4166C13D-A824-4303-B5B0-C15AC6CAB307}"/>
                </a:ext>
              </a:extLst>
            </p:cNvPr>
            <p:cNvSpPr txBox="1">
              <a:spLocks noChangeArrowheads="1"/>
            </p:cNvSpPr>
            <p:nvPr/>
          </p:nvSpPr>
          <p:spPr bwMode="auto">
            <a:xfrm>
              <a:off x="6358395" y="3892280"/>
              <a:ext cx="1725288" cy="583866"/>
            </a:xfrm>
            <a:prstGeom prst="rect">
              <a:avLst/>
            </a:prstGeom>
            <a:noFill/>
            <a:ln>
              <a:noFill/>
            </a:ln>
            <a:effectLst/>
          </p:spPr>
          <p:txBody>
            <a:bodyPr>
              <a:spAutoFit/>
            </a:bodyPr>
            <a:lstStyle/>
            <a:p>
              <a:pPr>
                <a:defRPr/>
              </a:pPr>
              <a:r>
                <a:rPr lang="en-US" altLang="zh-CN" sz="3200" dirty="0">
                  <a:solidFill>
                    <a:schemeClr val="bg1"/>
                  </a:solidFill>
                  <a:effectLst>
                    <a:outerShdw blurRad="38100" dist="38100" dir="2700000" algn="tl">
                      <a:srgbClr val="000000">
                        <a:alpha val="43137"/>
                      </a:srgbClr>
                    </a:outerShdw>
                  </a:effectLst>
                  <a:latin typeface="Times New Roman" panose="02020603050405020304" pitchFamily="18" charset="0"/>
                  <a:ea typeface="楷体_GB2312" pitchFamily="49" charset="-122"/>
                  <a:cs typeface="Times New Roman" panose="02020603050405020304" pitchFamily="18" charset="0"/>
                </a:rPr>
                <a:t>Internet</a:t>
              </a:r>
              <a:endParaRPr lang="zh-CN" altLang="en-US" sz="3200" dirty="0">
                <a:solidFill>
                  <a:schemeClr val="bg1"/>
                </a:solidFill>
                <a:effectLst>
                  <a:outerShdw blurRad="38100" dist="38100" dir="2700000" algn="tl">
                    <a:srgbClr val="000000">
                      <a:alpha val="43137"/>
                    </a:srgbClr>
                  </a:outerShdw>
                </a:effectLst>
                <a:latin typeface="Times New Roman" panose="02020603050405020304" pitchFamily="18" charset="0"/>
                <a:ea typeface="楷体_GB2312" pitchFamily="49" charset="-122"/>
                <a:cs typeface="Times New Roman" panose="02020603050405020304" pitchFamily="18" charset="0"/>
              </a:endParaRPr>
            </a:p>
          </p:txBody>
        </p:sp>
      </p:grpSp>
      <p:sp>
        <p:nvSpPr>
          <p:cNvPr id="11" name="Oval 176">
            <a:extLst>
              <a:ext uri="{FF2B5EF4-FFF2-40B4-BE49-F238E27FC236}">
                <a16:creationId xmlns:a16="http://schemas.microsoft.com/office/drawing/2014/main" id="{A546868E-DCD8-495A-A76E-8D3ADF86CFD2}"/>
              </a:ext>
            </a:extLst>
          </p:cNvPr>
          <p:cNvSpPr>
            <a:spLocks noChangeArrowheads="1"/>
          </p:cNvSpPr>
          <p:nvPr/>
        </p:nvSpPr>
        <p:spPr bwMode="auto">
          <a:xfrm>
            <a:off x="4459288" y="1801813"/>
            <a:ext cx="1838325" cy="34575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nvGrpSpPr>
          <p:cNvPr id="12" name="组合 19">
            <a:extLst>
              <a:ext uri="{FF2B5EF4-FFF2-40B4-BE49-F238E27FC236}">
                <a16:creationId xmlns:a16="http://schemas.microsoft.com/office/drawing/2014/main" id="{3DA152CB-CECC-4E9A-872A-AC89EE2CEF55}"/>
              </a:ext>
            </a:extLst>
          </p:cNvPr>
          <p:cNvGrpSpPr>
            <a:grpSpLocks/>
          </p:cNvGrpSpPr>
          <p:nvPr/>
        </p:nvGrpSpPr>
        <p:grpSpPr bwMode="auto">
          <a:xfrm>
            <a:off x="2393950" y="1676400"/>
            <a:ext cx="5048250" cy="1665288"/>
            <a:chOff x="485503" y="2582688"/>
            <a:chExt cx="5048522" cy="1665464"/>
          </a:xfrm>
        </p:grpSpPr>
        <p:grpSp>
          <p:nvGrpSpPr>
            <p:cNvPr id="13" name="组合 1">
              <a:extLst>
                <a:ext uri="{FF2B5EF4-FFF2-40B4-BE49-F238E27FC236}">
                  <a16:creationId xmlns:a16="http://schemas.microsoft.com/office/drawing/2014/main" id="{49C17A81-E798-40A1-856F-6E3806B614D5}"/>
                </a:ext>
              </a:extLst>
            </p:cNvPr>
            <p:cNvGrpSpPr>
              <a:grpSpLocks/>
            </p:cNvGrpSpPr>
            <p:nvPr/>
          </p:nvGrpSpPr>
          <p:grpSpPr bwMode="auto">
            <a:xfrm>
              <a:off x="792163" y="2851151"/>
              <a:ext cx="4741862" cy="1397001"/>
              <a:chOff x="792163" y="2851151"/>
              <a:chExt cx="4741862" cy="1397001"/>
            </a:xfrm>
          </p:grpSpPr>
          <p:grpSp>
            <p:nvGrpSpPr>
              <p:cNvPr id="15" name="Group 177">
                <a:extLst>
                  <a:ext uri="{FF2B5EF4-FFF2-40B4-BE49-F238E27FC236}">
                    <a16:creationId xmlns:a16="http://schemas.microsoft.com/office/drawing/2014/main" id="{3C7AD2EA-154D-4741-AC96-3A9255BC8AAF}"/>
                  </a:ext>
                </a:extLst>
              </p:cNvPr>
              <p:cNvGrpSpPr>
                <a:grpSpLocks/>
              </p:cNvGrpSpPr>
              <p:nvPr/>
            </p:nvGrpSpPr>
            <p:grpSpPr bwMode="auto">
              <a:xfrm>
                <a:off x="792163" y="2851151"/>
                <a:ext cx="4741862" cy="1397001"/>
                <a:chOff x="612" y="1616"/>
                <a:chExt cx="2987" cy="880"/>
              </a:xfrm>
            </p:grpSpPr>
            <p:grpSp>
              <p:nvGrpSpPr>
                <p:cNvPr id="17" name="Group 16">
                  <a:extLst>
                    <a:ext uri="{FF2B5EF4-FFF2-40B4-BE49-F238E27FC236}">
                      <a16:creationId xmlns:a16="http://schemas.microsoft.com/office/drawing/2014/main" id="{2FFAA6A2-D760-4D7E-911E-4112BEC4B7B4}"/>
                    </a:ext>
                  </a:extLst>
                </p:cNvPr>
                <p:cNvGrpSpPr>
                  <a:grpSpLocks/>
                </p:cNvGrpSpPr>
                <p:nvPr/>
              </p:nvGrpSpPr>
              <p:grpSpPr bwMode="auto">
                <a:xfrm>
                  <a:off x="3108" y="1616"/>
                  <a:ext cx="480" cy="581"/>
                  <a:chOff x="2352" y="2213"/>
                  <a:chExt cx="695" cy="821"/>
                </a:xfrm>
              </p:grpSpPr>
              <p:grpSp>
                <p:nvGrpSpPr>
                  <p:cNvPr id="50" name="Group 17">
                    <a:extLst>
                      <a:ext uri="{FF2B5EF4-FFF2-40B4-BE49-F238E27FC236}">
                        <a16:creationId xmlns:a16="http://schemas.microsoft.com/office/drawing/2014/main" id="{87E12A74-4FF7-493A-931F-94F973F1F1D6}"/>
                      </a:ext>
                    </a:extLst>
                  </p:cNvPr>
                  <p:cNvGrpSpPr>
                    <a:grpSpLocks/>
                  </p:cNvGrpSpPr>
                  <p:nvPr/>
                </p:nvGrpSpPr>
                <p:grpSpPr bwMode="auto">
                  <a:xfrm>
                    <a:off x="2352" y="2213"/>
                    <a:ext cx="358" cy="357"/>
                    <a:chOff x="2352" y="2213"/>
                    <a:chExt cx="358" cy="357"/>
                  </a:xfrm>
                </p:grpSpPr>
                <p:sp>
                  <p:nvSpPr>
                    <p:cNvPr id="90" name="Freeform 18">
                      <a:extLst>
                        <a:ext uri="{FF2B5EF4-FFF2-40B4-BE49-F238E27FC236}">
                          <a16:creationId xmlns:a16="http://schemas.microsoft.com/office/drawing/2014/main" id="{8D0E7544-8AA9-437B-A554-289BCA1DA8FC}"/>
                        </a:ext>
                      </a:extLst>
                    </p:cNvPr>
                    <p:cNvSpPr>
                      <a:spLocks/>
                    </p:cNvSpPr>
                    <p:nvPr/>
                  </p:nvSpPr>
                  <p:spPr bwMode="auto">
                    <a:xfrm>
                      <a:off x="2352" y="2213"/>
                      <a:ext cx="358" cy="357"/>
                    </a:xfrm>
                    <a:custGeom>
                      <a:avLst/>
                      <a:gdLst>
                        <a:gd name="T0" fmla="*/ 0 w 1433"/>
                        <a:gd name="T1" fmla="*/ 0 h 1070"/>
                        <a:gd name="T2" fmla="*/ 0 w 1433"/>
                        <a:gd name="T3" fmla="*/ 0 h 1070"/>
                        <a:gd name="T4" fmla="*/ 0 w 1433"/>
                        <a:gd name="T5" fmla="*/ 0 h 1070"/>
                        <a:gd name="T6" fmla="*/ 0 w 1433"/>
                        <a:gd name="T7" fmla="*/ 0 h 1070"/>
                        <a:gd name="T8" fmla="*/ 0 w 1433"/>
                        <a:gd name="T9" fmla="*/ 0 h 1070"/>
                        <a:gd name="T10" fmla="*/ 0 w 1433"/>
                        <a:gd name="T11" fmla="*/ 0 h 1070"/>
                        <a:gd name="T12" fmla="*/ 0 w 1433"/>
                        <a:gd name="T13" fmla="*/ 0 h 1070"/>
                        <a:gd name="T14" fmla="*/ 0 w 1433"/>
                        <a:gd name="T15" fmla="*/ 0 h 1070"/>
                        <a:gd name="T16" fmla="*/ 0 w 1433"/>
                        <a:gd name="T17" fmla="*/ 0 h 1070"/>
                        <a:gd name="T18" fmla="*/ 0 w 1433"/>
                        <a:gd name="T19" fmla="*/ 0 h 1070"/>
                        <a:gd name="T20" fmla="*/ 0 w 1433"/>
                        <a:gd name="T21" fmla="*/ 0 h 1070"/>
                        <a:gd name="T22" fmla="*/ 0 w 1433"/>
                        <a:gd name="T23" fmla="*/ 0 h 1070"/>
                        <a:gd name="T24" fmla="*/ 0 w 1433"/>
                        <a:gd name="T25" fmla="*/ 0 h 1070"/>
                        <a:gd name="T26" fmla="*/ 0 w 1433"/>
                        <a:gd name="T27" fmla="*/ 0 h 1070"/>
                        <a:gd name="T28" fmla="*/ 0 w 1433"/>
                        <a:gd name="T29" fmla="*/ 0 h 1070"/>
                        <a:gd name="T30" fmla="*/ 0 w 1433"/>
                        <a:gd name="T31" fmla="*/ 0 h 1070"/>
                        <a:gd name="T32" fmla="*/ 0 w 1433"/>
                        <a:gd name="T33" fmla="*/ 0 h 1070"/>
                        <a:gd name="T34" fmla="*/ 0 w 1433"/>
                        <a:gd name="T35" fmla="*/ 0 h 1070"/>
                        <a:gd name="T36" fmla="*/ 0 w 1433"/>
                        <a:gd name="T37" fmla="*/ 0 h 1070"/>
                        <a:gd name="T38" fmla="*/ 0 w 1433"/>
                        <a:gd name="T39" fmla="*/ 0 h 1070"/>
                        <a:gd name="T40" fmla="*/ 0 w 1433"/>
                        <a:gd name="T41" fmla="*/ 0 h 1070"/>
                        <a:gd name="T42" fmla="*/ 0 w 1433"/>
                        <a:gd name="T43" fmla="*/ 0 h 1070"/>
                        <a:gd name="T44" fmla="*/ 0 w 1433"/>
                        <a:gd name="T45" fmla="*/ 0 h 1070"/>
                        <a:gd name="T46" fmla="*/ 0 w 1433"/>
                        <a:gd name="T47" fmla="*/ 0 h 1070"/>
                        <a:gd name="T48" fmla="*/ 0 w 1433"/>
                        <a:gd name="T49" fmla="*/ 0 h 1070"/>
                        <a:gd name="T50" fmla="*/ 0 w 1433"/>
                        <a:gd name="T51" fmla="*/ 0 h 1070"/>
                        <a:gd name="T52" fmla="*/ 0 w 1433"/>
                        <a:gd name="T53" fmla="*/ 0 h 1070"/>
                        <a:gd name="T54" fmla="*/ 0 w 1433"/>
                        <a:gd name="T55" fmla="*/ 0 h 1070"/>
                        <a:gd name="T56" fmla="*/ 0 w 1433"/>
                        <a:gd name="T57" fmla="*/ 0 h 1070"/>
                        <a:gd name="T58" fmla="*/ 0 w 1433"/>
                        <a:gd name="T59" fmla="*/ 0 h 1070"/>
                        <a:gd name="T60" fmla="*/ 0 w 1433"/>
                        <a:gd name="T61" fmla="*/ 0 h 1070"/>
                        <a:gd name="T62" fmla="*/ 0 w 1433"/>
                        <a:gd name="T63" fmla="*/ 0 h 1070"/>
                        <a:gd name="T64" fmla="*/ 0 w 1433"/>
                        <a:gd name="T65" fmla="*/ 0 h 1070"/>
                        <a:gd name="T66" fmla="*/ 0 w 1433"/>
                        <a:gd name="T67" fmla="*/ 0 h 1070"/>
                        <a:gd name="T68" fmla="*/ 0 w 1433"/>
                        <a:gd name="T69" fmla="*/ 0 h 1070"/>
                        <a:gd name="T70" fmla="*/ 0 w 1433"/>
                        <a:gd name="T71" fmla="*/ 0 h 1070"/>
                        <a:gd name="T72" fmla="*/ 0 w 1433"/>
                        <a:gd name="T73" fmla="*/ 0 h 1070"/>
                        <a:gd name="T74" fmla="*/ 0 w 1433"/>
                        <a:gd name="T75" fmla="*/ 0 h 1070"/>
                        <a:gd name="T76" fmla="*/ 0 w 1433"/>
                        <a:gd name="T77" fmla="*/ 0 h 1070"/>
                        <a:gd name="T78" fmla="*/ 0 w 1433"/>
                        <a:gd name="T79" fmla="*/ 0 h 1070"/>
                        <a:gd name="T80" fmla="*/ 0 w 1433"/>
                        <a:gd name="T81" fmla="*/ 0 h 1070"/>
                        <a:gd name="T82" fmla="*/ 0 w 1433"/>
                        <a:gd name="T83" fmla="*/ 0 h 10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33"/>
                        <a:gd name="T127" fmla="*/ 0 h 1070"/>
                        <a:gd name="T128" fmla="*/ 1433 w 1433"/>
                        <a:gd name="T129" fmla="*/ 1070 h 10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33" h="1070">
                          <a:moveTo>
                            <a:pt x="1433" y="194"/>
                          </a:moveTo>
                          <a:lnTo>
                            <a:pt x="1357" y="137"/>
                          </a:lnTo>
                          <a:lnTo>
                            <a:pt x="1304" y="108"/>
                          </a:lnTo>
                          <a:lnTo>
                            <a:pt x="1270" y="93"/>
                          </a:lnTo>
                          <a:lnTo>
                            <a:pt x="1229" y="77"/>
                          </a:lnTo>
                          <a:lnTo>
                            <a:pt x="1193" y="61"/>
                          </a:lnTo>
                          <a:lnTo>
                            <a:pt x="1146" y="45"/>
                          </a:lnTo>
                          <a:lnTo>
                            <a:pt x="1096" y="32"/>
                          </a:lnTo>
                          <a:lnTo>
                            <a:pt x="1037" y="20"/>
                          </a:lnTo>
                          <a:lnTo>
                            <a:pt x="980" y="10"/>
                          </a:lnTo>
                          <a:lnTo>
                            <a:pt x="942" y="4"/>
                          </a:lnTo>
                          <a:lnTo>
                            <a:pt x="894" y="0"/>
                          </a:lnTo>
                          <a:lnTo>
                            <a:pt x="854" y="1"/>
                          </a:lnTo>
                          <a:lnTo>
                            <a:pt x="796" y="1"/>
                          </a:lnTo>
                          <a:lnTo>
                            <a:pt x="735" y="4"/>
                          </a:lnTo>
                          <a:lnTo>
                            <a:pt x="686" y="7"/>
                          </a:lnTo>
                          <a:lnTo>
                            <a:pt x="632" y="14"/>
                          </a:lnTo>
                          <a:lnTo>
                            <a:pt x="568" y="24"/>
                          </a:lnTo>
                          <a:lnTo>
                            <a:pt x="507" y="40"/>
                          </a:lnTo>
                          <a:lnTo>
                            <a:pt x="444" y="57"/>
                          </a:lnTo>
                          <a:lnTo>
                            <a:pt x="372" y="85"/>
                          </a:lnTo>
                          <a:lnTo>
                            <a:pt x="303" y="116"/>
                          </a:lnTo>
                          <a:lnTo>
                            <a:pt x="237" y="152"/>
                          </a:lnTo>
                          <a:lnTo>
                            <a:pt x="183" y="193"/>
                          </a:lnTo>
                          <a:lnTo>
                            <a:pt x="131" y="242"/>
                          </a:lnTo>
                          <a:lnTo>
                            <a:pt x="92" y="284"/>
                          </a:lnTo>
                          <a:lnTo>
                            <a:pt x="62" y="325"/>
                          </a:lnTo>
                          <a:lnTo>
                            <a:pt x="37" y="371"/>
                          </a:lnTo>
                          <a:lnTo>
                            <a:pt x="24" y="402"/>
                          </a:lnTo>
                          <a:lnTo>
                            <a:pt x="15" y="432"/>
                          </a:lnTo>
                          <a:lnTo>
                            <a:pt x="5" y="476"/>
                          </a:lnTo>
                          <a:lnTo>
                            <a:pt x="0" y="513"/>
                          </a:lnTo>
                          <a:lnTo>
                            <a:pt x="0" y="548"/>
                          </a:lnTo>
                          <a:lnTo>
                            <a:pt x="3" y="575"/>
                          </a:lnTo>
                          <a:lnTo>
                            <a:pt x="5" y="609"/>
                          </a:lnTo>
                          <a:lnTo>
                            <a:pt x="8" y="645"/>
                          </a:lnTo>
                          <a:lnTo>
                            <a:pt x="16" y="676"/>
                          </a:lnTo>
                          <a:lnTo>
                            <a:pt x="20" y="698"/>
                          </a:lnTo>
                          <a:lnTo>
                            <a:pt x="26" y="719"/>
                          </a:lnTo>
                          <a:lnTo>
                            <a:pt x="38" y="750"/>
                          </a:lnTo>
                          <a:lnTo>
                            <a:pt x="58" y="785"/>
                          </a:lnTo>
                          <a:lnTo>
                            <a:pt x="95" y="841"/>
                          </a:lnTo>
                          <a:lnTo>
                            <a:pt x="125" y="879"/>
                          </a:lnTo>
                          <a:lnTo>
                            <a:pt x="215" y="965"/>
                          </a:lnTo>
                          <a:lnTo>
                            <a:pt x="340" y="1070"/>
                          </a:lnTo>
                          <a:lnTo>
                            <a:pt x="573" y="950"/>
                          </a:lnTo>
                          <a:lnTo>
                            <a:pt x="322" y="766"/>
                          </a:lnTo>
                          <a:lnTo>
                            <a:pt x="303" y="744"/>
                          </a:lnTo>
                          <a:lnTo>
                            <a:pt x="291" y="727"/>
                          </a:lnTo>
                          <a:lnTo>
                            <a:pt x="274" y="704"/>
                          </a:lnTo>
                          <a:lnTo>
                            <a:pt x="259" y="679"/>
                          </a:lnTo>
                          <a:lnTo>
                            <a:pt x="248" y="649"/>
                          </a:lnTo>
                          <a:lnTo>
                            <a:pt x="242" y="622"/>
                          </a:lnTo>
                          <a:lnTo>
                            <a:pt x="236" y="588"/>
                          </a:lnTo>
                          <a:lnTo>
                            <a:pt x="236" y="558"/>
                          </a:lnTo>
                          <a:lnTo>
                            <a:pt x="242" y="513"/>
                          </a:lnTo>
                          <a:lnTo>
                            <a:pt x="248" y="480"/>
                          </a:lnTo>
                          <a:lnTo>
                            <a:pt x="258" y="456"/>
                          </a:lnTo>
                          <a:lnTo>
                            <a:pt x="273" y="425"/>
                          </a:lnTo>
                          <a:lnTo>
                            <a:pt x="295" y="392"/>
                          </a:lnTo>
                          <a:lnTo>
                            <a:pt x="328" y="355"/>
                          </a:lnTo>
                          <a:lnTo>
                            <a:pt x="372" y="321"/>
                          </a:lnTo>
                          <a:lnTo>
                            <a:pt x="434" y="289"/>
                          </a:lnTo>
                          <a:lnTo>
                            <a:pt x="480" y="271"/>
                          </a:lnTo>
                          <a:lnTo>
                            <a:pt x="529" y="253"/>
                          </a:lnTo>
                          <a:lnTo>
                            <a:pt x="573" y="242"/>
                          </a:lnTo>
                          <a:lnTo>
                            <a:pt x="601" y="237"/>
                          </a:lnTo>
                          <a:lnTo>
                            <a:pt x="637" y="227"/>
                          </a:lnTo>
                          <a:lnTo>
                            <a:pt x="668" y="220"/>
                          </a:lnTo>
                          <a:lnTo>
                            <a:pt x="717" y="217"/>
                          </a:lnTo>
                          <a:lnTo>
                            <a:pt x="747" y="215"/>
                          </a:lnTo>
                          <a:lnTo>
                            <a:pt x="784" y="209"/>
                          </a:lnTo>
                          <a:lnTo>
                            <a:pt x="821" y="212"/>
                          </a:lnTo>
                          <a:lnTo>
                            <a:pt x="847" y="212"/>
                          </a:lnTo>
                          <a:lnTo>
                            <a:pt x="910" y="217"/>
                          </a:lnTo>
                          <a:lnTo>
                            <a:pt x="974" y="224"/>
                          </a:lnTo>
                          <a:lnTo>
                            <a:pt x="1021" y="233"/>
                          </a:lnTo>
                          <a:lnTo>
                            <a:pt x="1051" y="243"/>
                          </a:lnTo>
                          <a:lnTo>
                            <a:pt x="1088" y="254"/>
                          </a:lnTo>
                          <a:lnTo>
                            <a:pt x="1124" y="267"/>
                          </a:lnTo>
                          <a:lnTo>
                            <a:pt x="1148" y="276"/>
                          </a:lnTo>
                          <a:lnTo>
                            <a:pt x="1174" y="288"/>
                          </a:lnTo>
                          <a:lnTo>
                            <a:pt x="1213" y="304"/>
                          </a:lnTo>
                          <a:lnTo>
                            <a:pt x="1433" y="19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19">
                      <a:extLst>
                        <a:ext uri="{FF2B5EF4-FFF2-40B4-BE49-F238E27FC236}">
                          <a16:creationId xmlns:a16="http://schemas.microsoft.com/office/drawing/2014/main" id="{145363EE-7A6D-4216-9152-B4A3ADD1ADC5}"/>
                        </a:ext>
                      </a:extLst>
                    </p:cNvPr>
                    <p:cNvSpPr>
                      <a:spLocks/>
                    </p:cNvSpPr>
                    <p:nvPr/>
                  </p:nvSpPr>
                  <p:spPr bwMode="auto">
                    <a:xfrm>
                      <a:off x="2405" y="2263"/>
                      <a:ext cx="302" cy="156"/>
                    </a:xfrm>
                    <a:custGeom>
                      <a:avLst/>
                      <a:gdLst>
                        <a:gd name="T0" fmla="*/ 0 w 1207"/>
                        <a:gd name="T1" fmla="*/ 0 h 466"/>
                        <a:gd name="T2" fmla="*/ 0 w 1207"/>
                        <a:gd name="T3" fmla="*/ 0 h 466"/>
                        <a:gd name="T4" fmla="*/ 0 w 1207"/>
                        <a:gd name="T5" fmla="*/ 0 h 466"/>
                        <a:gd name="T6" fmla="*/ 0 w 1207"/>
                        <a:gd name="T7" fmla="*/ 0 h 466"/>
                        <a:gd name="T8" fmla="*/ 0 w 1207"/>
                        <a:gd name="T9" fmla="*/ 0 h 466"/>
                        <a:gd name="T10" fmla="*/ 0 w 1207"/>
                        <a:gd name="T11" fmla="*/ 0 h 466"/>
                        <a:gd name="T12" fmla="*/ 0 w 1207"/>
                        <a:gd name="T13" fmla="*/ 0 h 466"/>
                        <a:gd name="T14" fmla="*/ 0 w 1207"/>
                        <a:gd name="T15" fmla="*/ 0 h 466"/>
                        <a:gd name="T16" fmla="*/ 0 w 1207"/>
                        <a:gd name="T17" fmla="*/ 0 h 466"/>
                        <a:gd name="T18" fmla="*/ 0 w 1207"/>
                        <a:gd name="T19" fmla="*/ 0 h 466"/>
                        <a:gd name="T20" fmla="*/ 0 w 1207"/>
                        <a:gd name="T21" fmla="*/ 0 h 466"/>
                        <a:gd name="T22" fmla="*/ 0 w 1207"/>
                        <a:gd name="T23" fmla="*/ 0 h 466"/>
                        <a:gd name="T24" fmla="*/ 0 w 1207"/>
                        <a:gd name="T25" fmla="*/ 0 h 466"/>
                        <a:gd name="T26" fmla="*/ 0 w 1207"/>
                        <a:gd name="T27" fmla="*/ 0 h 466"/>
                        <a:gd name="T28" fmla="*/ 0 w 1207"/>
                        <a:gd name="T29" fmla="*/ 0 h 466"/>
                        <a:gd name="T30" fmla="*/ 0 w 1207"/>
                        <a:gd name="T31" fmla="*/ 0 h 466"/>
                        <a:gd name="T32" fmla="*/ 0 w 1207"/>
                        <a:gd name="T33" fmla="*/ 0 h 466"/>
                        <a:gd name="T34" fmla="*/ 0 w 1207"/>
                        <a:gd name="T35" fmla="*/ 0 h 466"/>
                        <a:gd name="T36" fmla="*/ 0 w 1207"/>
                        <a:gd name="T37" fmla="*/ 0 h 466"/>
                        <a:gd name="T38" fmla="*/ 0 w 1207"/>
                        <a:gd name="T39" fmla="*/ 0 h 466"/>
                        <a:gd name="T40" fmla="*/ 0 w 1207"/>
                        <a:gd name="T41" fmla="*/ 0 h 466"/>
                        <a:gd name="T42" fmla="*/ 0 w 1207"/>
                        <a:gd name="T43" fmla="*/ 0 h 466"/>
                        <a:gd name="T44" fmla="*/ 0 w 1207"/>
                        <a:gd name="T45" fmla="*/ 0 h 466"/>
                        <a:gd name="T46" fmla="*/ 0 w 1207"/>
                        <a:gd name="T47" fmla="*/ 0 h 466"/>
                        <a:gd name="T48" fmla="*/ 0 w 1207"/>
                        <a:gd name="T49" fmla="*/ 0 h 466"/>
                        <a:gd name="T50" fmla="*/ 0 w 1207"/>
                        <a:gd name="T51" fmla="*/ 0 h 466"/>
                        <a:gd name="T52" fmla="*/ 0 w 1207"/>
                        <a:gd name="T53" fmla="*/ 0 h 466"/>
                        <a:gd name="T54" fmla="*/ 0 w 1207"/>
                        <a:gd name="T55" fmla="*/ 0 h 466"/>
                        <a:gd name="T56" fmla="*/ 0 w 1207"/>
                        <a:gd name="T57" fmla="*/ 0 h 466"/>
                        <a:gd name="T58" fmla="*/ 0 w 1207"/>
                        <a:gd name="T59" fmla="*/ 0 h 466"/>
                        <a:gd name="T60" fmla="*/ 0 w 1207"/>
                        <a:gd name="T61" fmla="*/ 0 h 466"/>
                        <a:gd name="T62" fmla="*/ 0 w 1207"/>
                        <a:gd name="T63" fmla="*/ 0 h 466"/>
                        <a:gd name="T64" fmla="*/ 0 w 1207"/>
                        <a:gd name="T65" fmla="*/ 0 h 466"/>
                        <a:gd name="T66" fmla="*/ 0 w 1207"/>
                        <a:gd name="T67" fmla="*/ 0 h 466"/>
                        <a:gd name="T68" fmla="*/ 0 w 1207"/>
                        <a:gd name="T69" fmla="*/ 0 h 466"/>
                        <a:gd name="T70" fmla="*/ 0 w 1207"/>
                        <a:gd name="T71" fmla="*/ 0 h 466"/>
                        <a:gd name="T72" fmla="*/ 0 w 1207"/>
                        <a:gd name="T73" fmla="*/ 0 h 466"/>
                        <a:gd name="T74" fmla="*/ 0 w 1207"/>
                        <a:gd name="T75" fmla="*/ 0 h 466"/>
                        <a:gd name="T76" fmla="*/ 0 w 1207"/>
                        <a:gd name="T77" fmla="*/ 0 h 466"/>
                        <a:gd name="T78" fmla="*/ 0 w 1207"/>
                        <a:gd name="T79" fmla="*/ 0 h 466"/>
                        <a:gd name="T80" fmla="*/ 0 w 1207"/>
                        <a:gd name="T81" fmla="*/ 0 h 466"/>
                        <a:gd name="T82" fmla="*/ 0 w 1207"/>
                        <a:gd name="T83" fmla="*/ 0 h 466"/>
                        <a:gd name="T84" fmla="*/ 0 w 1207"/>
                        <a:gd name="T85" fmla="*/ 0 h 466"/>
                        <a:gd name="T86" fmla="*/ 0 w 1207"/>
                        <a:gd name="T87" fmla="*/ 0 h 4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07"/>
                        <a:gd name="T133" fmla="*/ 0 h 466"/>
                        <a:gd name="T134" fmla="*/ 1207 w 1207"/>
                        <a:gd name="T135" fmla="*/ 466 h 4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07" h="466">
                          <a:moveTo>
                            <a:pt x="1207" y="49"/>
                          </a:moveTo>
                          <a:lnTo>
                            <a:pt x="977" y="168"/>
                          </a:lnTo>
                          <a:lnTo>
                            <a:pt x="924" y="140"/>
                          </a:lnTo>
                          <a:lnTo>
                            <a:pt x="854" y="114"/>
                          </a:lnTo>
                          <a:lnTo>
                            <a:pt x="782" y="96"/>
                          </a:lnTo>
                          <a:lnTo>
                            <a:pt x="693" y="83"/>
                          </a:lnTo>
                          <a:lnTo>
                            <a:pt x="600" y="79"/>
                          </a:lnTo>
                          <a:lnTo>
                            <a:pt x="485" y="83"/>
                          </a:lnTo>
                          <a:lnTo>
                            <a:pt x="409" y="96"/>
                          </a:lnTo>
                          <a:lnTo>
                            <a:pt x="311" y="118"/>
                          </a:lnTo>
                          <a:lnTo>
                            <a:pt x="231" y="149"/>
                          </a:lnTo>
                          <a:lnTo>
                            <a:pt x="172" y="179"/>
                          </a:lnTo>
                          <a:lnTo>
                            <a:pt x="125" y="210"/>
                          </a:lnTo>
                          <a:lnTo>
                            <a:pt x="86" y="251"/>
                          </a:lnTo>
                          <a:lnTo>
                            <a:pt x="53" y="301"/>
                          </a:lnTo>
                          <a:lnTo>
                            <a:pt x="33" y="358"/>
                          </a:lnTo>
                          <a:lnTo>
                            <a:pt x="24" y="412"/>
                          </a:lnTo>
                          <a:lnTo>
                            <a:pt x="20" y="466"/>
                          </a:lnTo>
                          <a:lnTo>
                            <a:pt x="4" y="408"/>
                          </a:lnTo>
                          <a:lnTo>
                            <a:pt x="0" y="362"/>
                          </a:lnTo>
                          <a:lnTo>
                            <a:pt x="10" y="301"/>
                          </a:lnTo>
                          <a:lnTo>
                            <a:pt x="30" y="251"/>
                          </a:lnTo>
                          <a:lnTo>
                            <a:pt x="66" y="194"/>
                          </a:lnTo>
                          <a:lnTo>
                            <a:pt x="109" y="144"/>
                          </a:lnTo>
                          <a:lnTo>
                            <a:pt x="158" y="107"/>
                          </a:lnTo>
                          <a:lnTo>
                            <a:pt x="205" y="79"/>
                          </a:lnTo>
                          <a:lnTo>
                            <a:pt x="264" y="57"/>
                          </a:lnTo>
                          <a:lnTo>
                            <a:pt x="330" y="35"/>
                          </a:lnTo>
                          <a:lnTo>
                            <a:pt x="393" y="22"/>
                          </a:lnTo>
                          <a:lnTo>
                            <a:pt x="465" y="7"/>
                          </a:lnTo>
                          <a:lnTo>
                            <a:pt x="514" y="3"/>
                          </a:lnTo>
                          <a:lnTo>
                            <a:pt x="577" y="0"/>
                          </a:lnTo>
                          <a:lnTo>
                            <a:pt x="650" y="0"/>
                          </a:lnTo>
                          <a:lnTo>
                            <a:pt x="723" y="3"/>
                          </a:lnTo>
                          <a:lnTo>
                            <a:pt x="815" y="18"/>
                          </a:lnTo>
                          <a:lnTo>
                            <a:pt x="887" y="35"/>
                          </a:lnTo>
                          <a:lnTo>
                            <a:pt x="953" y="53"/>
                          </a:lnTo>
                          <a:lnTo>
                            <a:pt x="1006" y="72"/>
                          </a:lnTo>
                          <a:lnTo>
                            <a:pt x="1016" y="76"/>
                          </a:lnTo>
                          <a:lnTo>
                            <a:pt x="1039" y="49"/>
                          </a:lnTo>
                          <a:lnTo>
                            <a:pt x="1072" y="31"/>
                          </a:lnTo>
                          <a:lnTo>
                            <a:pt x="1105" y="15"/>
                          </a:lnTo>
                          <a:lnTo>
                            <a:pt x="1158" y="15"/>
                          </a:lnTo>
                          <a:lnTo>
                            <a:pt x="1207" y="4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Arc 20">
                      <a:extLst>
                        <a:ext uri="{FF2B5EF4-FFF2-40B4-BE49-F238E27FC236}">
                          <a16:creationId xmlns:a16="http://schemas.microsoft.com/office/drawing/2014/main" id="{6D40784E-4161-4599-888D-1F9AF64E4684}"/>
                        </a:ext>
                      </a:extLst>
                    </p:cNvPr>
                    <p:cNvSpPr>
                      <a:spLocks/>
                    </p:cNvSpPr>
                    <p:nvPr/>
                  </p:nvSpPr>
                  <p:spPr bwMode="auto">
                    <a:xfrm>
                      <a:off x="2367" y="2336"/>
                      <a:ext cx="16" cy="72"/>
                    </a:xfrm>
                    <a:custGeom>
                      <a:avLst/>
                      <a:gdLst>
                        <a:gd name="T0" fmla="*/ 0 w 21380"/>
                        <a:gd name="T1" fmla="*/ 0 h 20219"/>
                        <a:gd name="T2" fmla="*/ 0 w 21380"/>
                        <a:gd name="T3" fmla="*/ 0 h 20219"/>
                        <a:gd name="T4" fmla="*/ 0 w 21380"/>
                        <a:gd name="T5" fmla="*/ 0 h 20219"/>
                        <a:gd name="T6" fmla="*/ 0 60000 65536"/>
                        <a:gd name="T7" fmla="*/ 0 60000 65536"/>
                        <a:gd name="T8" fmla="*/ 0 60000 65536"/>
                        <a:gd name="T9" fmla="*/ 0 w 21380"/>
                        <a:gd name="T10" fmla="*/ 0 h 20219"/>
                        <a:gd name="T11" fmla="*/ 21380 w 21380"/>
                        <a:gd name="T12" fmla="*/ 20219 h 20219"/>
                      </a:gdLst>
                      <a:ahLst/>
                      <a:cxnLst>
                        <a:cxn ang="T6">
                          <a:pos x="T0" y="T1"/>
                        </a:cxn>
                        <a:cxn ang="T7">
                          <a:pos x="T2" y="T3"/>
                        </a:cxn>
                        <a:cxn ang="T8">
                          <a:pos x="T4" y="T5"/>
                        </a:cxn>
                      </a:cxnLst>
                      <a:rect l="T9" t="T10" r="T11" b="T12"/>
                      <a:pathLst>
                        <a:path w="21380" h="20219" fill="none" extrusionOk="0">
                          <a:moveTo>
                            <a:pt x="-1" y="17144"/>
                          </a:moveTo>
                          <a:cubicBezTo>
                            <a:pt x="1121" y="9344"/>
                            <a:pt x="6402" y="2773"/>
                            <a:pt x="13779" y="0"/>
                          </a:cubicBezTo>
                        </a:path>
                        <a:path w="21380" h="20219" stroke="0" extrusionOk="0">
                          <a:moveTo>
                            <a:pt x="-1" y="17144"/>
                          </a:moveTo>
                          <a:cubicBezTo>
                            <a:pt x="1121" y="9344"/>
                            <a:pt x="6402" y="2773"/>
                            <a:pt x="13779" y="0"/>
                          </a:cubicBezTo>
                          <a:lnTo>
                            <a:pt x="21380" y="20219"/>
                          </a:lnTo>
                          <a:lnTo>
                            <a:pt x="-1" y="17144"/>
                          </a:lnTo>
                          <a:close/>
                        </a:path>
                      </a:pathLst>
                    </a:custGeom>
                    <a:noFill/>
                    <a:ln w="3175">
                      <a:solidFill>
                        <a:srgbClr val="E0E0E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1" name="Group 21">
                    <a:extLst>
                      <a:ext uri="{FF2B5EF4-FFF2-40B4-BE49-F238E27FC236}">
                        <a16:creationId xmlns:a16="http://schemas.microsoft.com/office/drawing/2014/main" id="{81008024-4B13-4440-B33E-A3FF1705BF1C}"/>
                      </a:ext>
                    </a:extLst>
                  </p:cNvPr>
                  <p:cNvGrpSpPr>
                    <a:grpSpLocks/>
                  </p:cNvGrpSpPr>
                  <p:nvPr/>
                </p:nvGrpSpPr>
                <p:grpSpPr bwMode="auto">
                  <a:xfrm>
                    <a:off x="2407" y="2213"/>
                    <a:ext cx="640" cy="821"/>
                    <a:chOff x="2407" y="2213"/>
                    <a:chExt cx="640" cy="821"/>
                  </a:xfrm>
                </p:grpSpPr>
                <p:grpSp>
                  <p:nvGrpSpPr>
                    <p:cNvPr id="52" name="Group 22">
                      <a:extLst>
                        <a:ext uri="{FF2B5EF4-FFF2-40B4-BE49-F238E27FC236}">
                          <a16:creationId xmlns:a16="http://schemas.microsoft.com/office/drawing/2014/main" id="{7DB4C86B-6037-4A28-9FD3-6AF878E01405}"/>
                        </a:ext>
                      </a:extLst>
                    </p:cNvPr>
                    <p:cNvGrpSpPr>
                      <a:grpSpLocks/>
                    </p:cNvGrpSpPr>
                    <p:nvPr/>
                  </p:nvGrpSpPr>
                  <p:grpSpPr bwMode="auto">
                    <a:xfrm>
                      <a:off x="2407" y="2213"/>
                      <a:ext cx="640" cy="821"/>
                      <a:chOff x="2407" y="2213"/>
                      <a:chExt cx="640" cy="821"/>
                    </a:xfrm>
                  </p:grpSpPr>
                  <p:grpSp>
                    <p:nvGrpSpPr>
                      <p:cNvPr id="58" name="Group 23">
                        <a:extLst>
                          <a:ext uri="{FF2B5EF4-FFF2-40B4-BE49-F238E27FC236}">
                            <a16:creationId xmlns:a16="http://schemas.microsoft.com/office/drawing/2014/main" id="{20A8D22C-429F-44D0-BC6A-9441A8F9BAB8}"/>
                          </a:ext>
                        </a:extLst>
                      </p:cNvPr>
                      <p:cNvGrpSpPr>
                        <a:grpSpLocks/>
                      </p:cNvGrpSpPr>
                      <p:nvPr/>
                    </p:nvGrpSpPr>
                    <p:grpSpPr bwMode="auto">
                      <a:xfrm>
                        <a:off x="2407" y="2213"/>
                        <a:ext cx="380" cy="548"/>
                        <a:chOff x="2407" y="2213"/>
                        <a:chExt cx="380" cy="548"/>
                      </a:xfrm>
                    </p:grpSpPr>
                    <p:sp>
                      <p:nvSpPr>
                        <p:cNvPr id="87" name="Freeform 24">
                          <a:extLst>
                            <a:ext uri="{FF2B5EF4-FFF2-40B4-BE49-F238E27FC236}">
                              <a16:creationId xmlns:a16="http://schemas.microsoft.com/office/drawing/2014/main" id="{60556FA8-759C-4A2A-AB45-FD0262F2EAC5}"/>
                            </a:ext>
                          </a:extLst>
                        </p:cNvPr>
                        <p:cNvSpPr>
                          <a:spLocks/>
                        </p:cNvSpPr>
                        <p:nvPr/>
                      </p:nvSpPr>
                      <p:spPr bwMode="auto">
                        <a:xfrm>
                          <a:off x="2436" y="2243"/>
                          <a:ext cx="351" cy="518"/>
                        </a:xfrm>
                        <a:custGeom>
                          <a:avLst/>
                          <a:gdLst>
                            <a:gd name="T0" fmla="*/ 0 w 1406"/>
                            <a:gd name="T1" fmla="*/ 0 h 1554"/>
                            <a:gd name="T2" fmla="*/ 0 w 1406"/>
                            <a:gd name="T3" fmla="*/ 0 h 1554"/>
                            <a:gd name="T4" fmla="*/ 0 w 1406"/>
                            <a:gd name="T5" fmla="*/ 0 h 1554"/>
                            <a:gd name="T6" fmla="*/ 0 w 1406"/>
                            <a:gd name="T7" fmla="*/ 0 h 1554"/>
                            <a:gd name="T8" fmla="*/ 0 w 1406"/>
                            <a:gd name="T9" fmla="*/ 0 h 1554"/>
                            <a:gd name="T10" fmla="*/ 0 60000 65536"/>
                            <a:gd name="T11" fmla="*/ 0 60000 65536"/>
                            <a:gd name="T12" fmla="*/ 0 60000 65536"/>
                            <a:gd name="T13" fmla="*/ 0 60000 65536"/>
                            <a:gd name="T14" fmla="*/ 0 60000 65536"/>
                            <a:gd name="T15" fmla="*/ 0 w 1406"/>
                            <a:gd name="T16" fmla="*/ 0 h 1554"/>
                            <a:gd name="T17" fmla="*/ 1406 w 1406"/>
                            <a:gd name="T18" fmla="*/ 1554 h 1554"/>
                          </a:gdLst>
                          <a:ahLst/>
                          <a:cxnLst>
                            <a:cxn ang="T10">
                              <a:pos x="T0" y="T1"/>
                            </a:cxn>
                            <a:cxn ang="T11">
                              <a:pos x="T2" y="T3"/>
                            </a:cxn>
                            <a:cxn ang="T12">
                              <a:pos x="T4" y="T5"/>
                            </a:cxn>
                            <a:cxn ang="T13">
                              <a:pos x="T6" y="T7"/>
                            </a:cxn>
                            <a:cxn ang="T14">
                              <a:pos x="T8" y="T9"/>
                            </a:cxn>
                          </a:cxnLst>
                          <a:rect l="T15" t="T16" r="T17" b="T18"/>
                          <a:pathLst>
                            <a:path w="1406" h="1554">
                              <a:moveTo>
                                <a:pt x="0" y="1554"/>
                              </a:moveTo>
                              <a:lnTo>
                                <a:pt x="0" y="708"/>
                              </a:lnTo>
                              <a:lnTo>
                                <a:pt x="1406" y="0"/>
                              </a:lnTo>
                              <a:lnTo>
                                <a:pt x="1403" y="797"/>
                              </a:lnTo>
                              <a:lnTo>
                                <a:pt x="0" y="1554"/>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88" name="Freeform 25">
                          <a:extLst>
                            <a:ext uri="{FF2B5EF4-FFF2-40B4-BE49-F238E27FC236}">
                              <a16:creationId xmlns:a16="http://schemas.microsoft.com/office/drawing/2014/main" id="{EFCB42C4-F398-4DCA-A066-2B2161E9FD70}"/>
                            </a:ext>
                          </a:extLst>
                        </p:cNvPr>
                        <p:cNvSpPr>
                          <a:spLocks/>
                        </p:cNvSpPr>
                        <p:nvPr/>
                      </p:nvSpPr>
                      <p:spPr bwMode="auto">
                        <a:xfrm>
                          <a:off x="2407" y="2450"/>
                          <a:ext cx="29" cy="311"/>
                        </a:xfrm>
                        <a:custGeom>
                          <a:avLst/>
                          <a:gdLst>
                            <a:gd name="T0" fmla="*/ 0 w 116"/>
                            <a:gd name="T1" fmla="*/ 0 h 934"/>
                            <a:gd name="T2" fmla="*/ 0 w 116"/>
                            <a:gd name="T3" fmla="*/ 0 h 934"/>
                            <a:gd name="T4" fmla="*/ 0 w 116"/>
                            <a:gd name="T5" fmla="*/ 0 h 934"/>
                            <a:gd name="T6" fmla="*/ 0 w 116"/>
                            <a:gd name="T7" fmla="*/ 0 h 934"/>
                            <a:gd name="T8" fmla="*/ 0 w 116"/>
                            <a:gd name="T9" fmla="*/ 0 h 934"/>
                            <a:gd name="T10" fmla="*/ 0 60000 65536"/>
                            <a:gd name="T11" fmla="*/ 0 60000 65536"/>
                            <a:gd name="T12" fmla="*/ 0 60000 65536"/>
                            <a:gd name="T13" fmla="*/ 0 60000 65536"/>
                            <a:gd name="T14" fmla="*/ 0 60000 65536"/>
                            <a:gd name="T15" fmla="*/ 0 w 116"/>
                            <a:gd name="T16" fmla="*/ 0 h 934"/>
                            <a:gd name="T17" fmla="*/ 116 w 116"/>
                            <a:gd name="T18" fmla="*/ 934 h 934"/>
                          </a:gdLst>
                          <a:ahLst/>
                          <a:cxnLst>
                            <a:cxn ang="T10">
                              <a:pos x="T0" y="T1"/>
                            </a:cxn>
                            <a:cxn ang="T11">
                              <a:pos x="T2" y="T3"/>
                            </a:cxn>
                            <a:cxn ang="T12">
                              <a:pos x="T4" y="T5"/>
                            </a:cxn>
                            <a:cxn ang="T13">
                              <a:pos x="T6" y="T7"/>
                            </a:cxn>
                            <a:cxn ang="T14">
                              <a:pos x="T8" y="T9"/>
                            </a:cxn>
                          </a:cxnLst>
                          <a:rect l="T15" t="T16" r="T17" b="T18"/>
                          <a:pathLst>
                            <a:path w="116" h="934">
                              <a:moveTo>
                                <a:pt x="0" y="0"/>
                              </a:moveTo>
                              <a:lnTo>
                                <a:pt x="116" y="88"/>
                              </a:lnTo>
                              <a:lnTo>
                                <a:pt x="116" y="934"/>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89" name="Freeform 26">
                          <a:extLst>
                            <a:ext uri="{FF2B5EF4-FFF2-40B4-BE49-F238E27FC236}">
                              <a16:creationId xmlns:a16="http://schemas.microsoft.com/office/drawing/2014/main" id="{37D2643D-EE83-409D-9D04-5277AD41C1A1}"/>
                            </a:ext>
                          </a:extLst>
                        </p:cNvPr>
                        <p:cNvSpPr>
                          <a:spLocks/>
                        </p:cNvSpPr>
                        <p:nvPr/>
                      </p:nvSpPr>
                      <p:spPr bwMode="auto">
                        <a:xfrm>
                          <a:off x="2407" y="2213"/>
                          <a:ext cx="380" cy="266"/>
                        </a:xfrm>
                        <a:custGeom>
                          <a:avLst/>
                          <a:gdLst>
                            <a:gd name="T0" fmla="*/ 0 w 1522"/>
                            <a:gd name="T1" fmla="*/ 0 h 799"/>
                            <a:gd name="T2" fmla="*/ 0 w 1522"/>
                            <a:gd name="T3" fmla="*/ 0 h 799"/>
                            <a:gd name="T4" fmla="*/ 0 w 1522"/>
                            <a:gd name="T5" fmla="*/ 0 h 799"/>
                            <a:gd name="T6" fmla="*/ 0 w 1522"/>
                            <a:gd name="T7" fmla="*/ 0 h 799"/>
                            <a:gd name="T8" fmla="*/ 0 w 1522"/>
                            <a:gd name="T9" fmla="*/ 0 h 799"/>
                            <a:gd name="T10" fmla="*/ 0 60000 65536"/>
                            <a:gd name="T11" fmla="*/ 0 60000 65536"/>
                            <a:gd name="T12" fmla="*/ 0 60000 65536"/>
                            <a:gd name="T13" fmla="*/ 0 60000 65536"/>
                            <a:gd name="T14" fmla="*/ 0 60000 65536"/>
                            <a:gd name="T15" fmla="*/ 0 w 1522"/>
                            <a:gd name="T16" fmla="*/ 0 h 799"/>
                            <a:gd name="T17" fmla="*/ 1522 w 1522"/>
                            <a:gd name="T18" fmla="*/ 799 h 799"/>
                          </a:gdLst>
                          <a:ahLst/>
                          <a:cxnLst>
                            <a:cxn ang="T10">
                              <a:pos x="T0" y="T1"/>
                            </a:cxn>
                            <a:cxn ang="T11">
                              <a:pos x="T2" y="T3"/>
                            </a:cxn>
                            <a:cxn ang="T12">
                              <a:pos x="T4" y="T5"/>
                            </a:cxn>
                            <a:cxn ang="T13">
                              <a:pos x="T6" y="T7"/>
                            </a:cxn>
                            <a:cxn ang="T14">
                              <a:pos x="T8" y="T9"/>
                            </a:cxn>
                          </a:cxnLst>
                          <a:rect l="T15" t="T16" r="T17" b="T18"/>
                          <a:pathLst>
                            <a:path w="1522" h="799">
                              <a:moveTo>
                                <a:pt x="0" y="711"/>
                              </a:moveTo>
                              <a:lnTo>
                                <a:pt x="117" y="799"/>
                              </a:lnTo>
                              <a:lnTo>
                                <a:pt x="1522" y="91"/>
                              </a:lnTo>
                              <a:lnTo>
                                <a:pt x="1409"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59" name="Group 27">
                        <a:extLst>
                          <a:ext uri="{FF2B5EF4-FFF2-40B4-BE49-F238E27FC236}">
                            <a16:creationId xmlns:a16="http://schemas.microsoft.com/office/drawing/2014/main" id="{79F246BC-85BC-4E3E-A5E9-C59594327304}"/>
                          </a:ext>
                        </a:extLst>
                      </p:cNvPr>
                      <p:cNvGrpSpPr>
                        <a:grpSpLocks/>
                      </p:cNvGrpSpPr>
                      <p:nvPr/>
                    </p:nvGrpSpPr>
                    <p:grpSpPr bwMode="auto">
                      <a:xfrm>
                        <a:off x="2444" y="2250"/>
                        <a:ext cx="380" cy="548"/>
                        <a:chOff x="2444" y="2250"/>
                        <a:chExt cx="380" cy="548"/>
                      </a:xfrm>
                    </p:grpSpPr>
                    <p:sp>
                      <p:nvSpPr>
                        <p:cNvPr id="84" name="Freeform 28">
                          <a:extLst>
                            <a:ext uri="{FF2B5EF4-FFF2-40B4-BE49-F238E27FC236}">
                              <a16:creationId xmlns:a16="http://schemas.microsoft.com/office/drawing/2014/main" id="{FF213EB3-4309-4F61-8063-C7C2310CA318}"/>
                            </a:ext>
                          </a:extLst>
                        </p:cNvPr>
                        <p:cNvSpPr>
                          <a:spLocks/>
                        </p:cNvSpPr>
                        <p:nvPr/>
                      </p:nvSpPr>
                      <p:spPr bwMode="auto">
                        <a:xfrm>
                          <a:off x="2473" y="2281"/>
                          <a:ext cx="351" cy="517"/>
                        </a:xfrm>
                        <a:custGeom>
                          <a:avLst/>
                          <a:gdLst>
                            <a:gd name="T0" fmla="*/ 0 w 1403"/>
                            <a:gd name="T1" fmla="*/ 0 h 1553"/>
                            <a:gd name="T2" fmla="*/ 0 w 1403"/>
                            <a:gd name="T3" fmla="*/ 0 h 1553"/>
                            <a:gd name="T4" fmla="*/ 0 w 1403"/>
                            <a:gd name="T5" fmla="*/ 0 h 1553"/>
                            <a:gd name="T6" fmla="*/ 0 w 1403"/>
                            <a:gd name="T7" fmla="*/ 0 h 1553"/>
                            <a:gd name="T8" fmla="*/ 0 w 1403"/>
                            <a:gd name="T9" fmla="*/ 0 h 1553"/>
                            <a:gd name="T10" fmla="*/ 0 60000 65536"/>
                            <a:gd name="T11" fmla="*/ 0 60000 65536"/>
                            <a:gd name="T12" fmla="*/ 0 60000 65536"/>
                            <a:gd name="T13" fmla="*/ 0 60000 65536"/>
                            <a:gd name="T14" fmla="*/ 0 60000 65536"/>
                            <a:gd name="T15" fmla="*/ 0 w 1403"/>
                            <a:gd name="T16" fmla="*/ 0 h 1553"/>
                            <a:gd name="T17" fmla="*/ 1403 w 1403"/>
                            <a:gd name="T18" fmla="*/ 1553 h 1553"/>
                          </a:gdLst>
                          <a:ahLst/>
                          <a:cxnLst>
                            <a:cxn ang="T10">
                              <a:pos x="T0" y="T1"/>
                            </a:cxn>
                            <a:cxn ang="T11">
                              <a:pos x="T2" y="T3"/>
                            </a:cxn>
                            <a:cxn ang="T12">
                              <a:pos x="T4" y="T5"/>
                            </a:cxn>
                            <a:cxn ang="T13">
                              <a:pos x="T6" y="T7"/>
                            </a:cxn>
                            <a:cxn ang="T14">
                              <a:pos x="T8" y="T9"/>
                            </a:cxn>
                          </a:cxnLst>
                          <a:rect l="T15" t="T16" r="T17" b="T18"/>
                          <a:pathLst>
                            <a:path w="1403" h="1553">
                              <a:moveTo>
                                <a:pt x="0" y="1553"/>
                              </a:moveTo>
                              <a:lnTo>
                                <a:pt x="0" y="706"/>
                              </a:lnTo>
                              <a:lnTo>
                                <a:pt x="1401" y="0"/>
                              </a:lnTo>
                              <a:lnTo>
                                <a:pt x="1403" y="793"/>
                              </a:lnTo>
                              <a:lnTo>
                                <a:pt x="0" y="1553"/>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85" name="Freeform 29">
                          <a:extLst>
                            <a:ext uri="{FF2B5EF4-FFF2-40B4-BE49-F238E27FC236}">
                              <a16:creationId xmlns:a16="http://schemas.microsoft.com/office/drawing/2014/main" id="{B8A3CD77-1E50-4B23-9EF9-9D33C391D14D}"/>
                            </a:ext>
                          </a:extLst>
                        </p:cNvPr>
                        <p:cNvSpPr>
                          <a:spLocks/>
                        </p:cNvSpPr>
                        <p:nvPr/>
                      </p:nvSpPr>
                      <p:spPr bwMode="auto">
                        <a:xfrm>
                          <a:off x="2444" y="2487"/>
                          <a:ext cx="29" cy="311"/>
                        </a:xfrm>
                        <a:custGeom>
                          <a:avLst/>
                          <a:gdLst>
                            <a:gd name="T0" fmla="*/ 0 w 118"/>
                            <a:gd name="T1" fmla="*/ 0 h 934"/>
                            <a:gd name="T2" fmla="*/ 0 w 118"/>
                            <a:gd name="T3" fmla="*/ 0 h 934"/>
                            <a:gd name="T4" fmla="*/ 0 w 118"/>
                            <a:gd name="T5" fmla="*/ 0 h 934"/>
                            <a:gd name="T6" fmla="*/ 0 w 118"/>
                            <a:gd name="T7" fmla="*/ 0 h 934"/>
                            <a:gd name="T8" fmla="*/ 0 w 118"/>
                            <a:gd name="T9" fmla="*/ 0 h 934"/>
                            <a:gd name="T10" fmla="*/ 0 60000 65536"/>
                            <a:gd name="T11" fmla="*/ 0 60000 65536"/>
                            <a:gd name="T12" fmla="*/ 0 60000 65536"/>
                            <a:gd name="T13" fmla="*/ 0 60000 65536"/>
                            <a:gd name="T14" fmla="*/ 0 60000 65536"/>
                            <a:gd name="T15" fmla="*/ 0 w 118"/>
                            <a:gd name="T16" fmla="*/ 0 h 934"/>
                            <a:gd name="T17" fmla="*/ 118 w 118"/>
                            <a:gd name="T18" fmla="*/ 934 h 934"/>
                          </a:gdLst>
                          <a:ahLst/>
                          <a:cxnLst>
                            <a:cxn ang="T10">
                              <a:pos x="T0" y="T1"/>
                            </a:cxn>
                            <a:cxn ang="T11">
                              <a:pos x="T2" y="T3"/>
                            </a:cxn>
                            <a:cxn ang="T12">
                              <a:pos x="T4" y="T5"/>
                            </a:cxn>
                            <a:cxn ang="T13">
                              <a:pos x="T6" y="T7"/>
                            </a:cxn>
                            <a:cxn ang="T14">
                              <a:pos x="T8" y="T9"/>
                            </a:cxn>
                          </a:cxnLst>
                          <a:rect l="T15" t="T16" r="T17" b="T18"/>
                          <a:pathLst>
                            <a:path w="118" h="934">
                              <a:moveTo>
                                <a:pt x="1" y="0"/>
                              </a:moveTo>
                              <a:lnTo>
                                <a:pt x="118" y="87"/>
                              </a:lnTo>
                              <a:lnTo>
                                <a:pt x="118" y="934"/>
                              </a:lnTo>
                              <a:lnTo>
                                <a:pt x="0" y="845"/>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86" name="Freeform 30">
                          <a:extLst>
                            <a:ext uri="{FF2B5EF4-FFF2-40B4-BE49-F238E27FC236}">
                              <a16:creationId xmlns:a16="http://schemas.microsoft.com/office/drawing/2014/main" id="{DC9AB726-394F-4F14-A282-B6B76A5B2140}"/>
                            </a:ext>
                          </a:extLst>
                        </p:cNvPr>
                        <p:cNvSpPr>
                          <a:spLocks/>
                        </p:cNvSpPr>
                        <p:nvPr/>
                      </p:nvSpPr>
                      <p:spPr bwMode="auto">
                        <a:xfrm>
                          <a:off x="2444" y="2250"/>
                          <a:ext cx="380" cy="266"/>
                        </a:xfrm>
                        <a:custGeom>
                          <a:avLst/>
                          <a:gdLst>
                            <a:gd name="T0" fmla="*/ 0 w 1520"/>
                            <a:gd name="T1" fmla="*/ 0 h 799"/>
                            <a:gd name="T2" fmla="*/ 0 w 1520"/>
                            <a:gd name="T3" fmla="*/ 0 h 799"/>
                            <a:gd name="T4" fmla="*/ 0 w 1520"/>
                            <a:gd name="T5" fmla="*/ 0 h 799"/>
                            <a:gd name="T6" fmla="*/ 0 w 1520"/>
                            <a:gd name="T7" fmla="*/ 0 h 799"/>
                            <a:gd name="T8" fmla="*/ 0 w 1520"/>
                            <a:gd name="T9" fmla="*/ 0 h 799"/>
                            <a:gd name="T10" fmla="*/ 0 60000 65536"/>
                            <a:gd name="T11" fmla="*/ 0 60000 65536"/>
                            <a:gd name="T12" fmla="*/ 0 60000 65536"/>
                            <a:gd name="T13" fmla="*/ 0 60000 65536"/>
                            <a:gd name="T14" fmla="*/ 0 60000 65536"/>
                            <a:gd name="T15" fmla="*/ 0 w 1520"/>
                            <a:gd name="T16" fmla="*/ 0 h 799"/>
                            <a:gd name="T17" fmla="*/ 1520 w 1520"/>
                            <a:gd name="T18" fmla="*/ 799 h 799"/>
                          </a:gdLst>
                          <a:ahLst/>
                          <a:cxnLst>
                            <a:cxn ang="T10">
                              <a:pos x="T0" y="T1"/>
                            </a:cxn>
                            <a:cxn ang="T11">
                              <a:pos x="T2" y="T3"/>
                            </a:cxn>
                            <a:cxn ang="T12">
                              <a:pos x="T4" y="T5"/>
                            </a:cxn>
                            <a:cxn ang="T13">
                              <a:pos x="T6" y="T7"/>
                            </a:cxn>
                            <a:cxn ang="T14">
                              <a:pos x="T8" y="T9"/>
                            </a:cxn>
                          </a:cxnLst>
                          <a:rect l="T15" t="T16" r="T17" b="T18"/>
                          <a:pathLst>
                            <a:path w="1520" h="799">
                              <a:moveTo>
                                <a:pt x="0" y="711"/>
                              </a:moveTo>
                              <a:lnTo>
                                <a:pt x="119" y="799"/>
                              </a:lnTo>
                              <a:lnTo>
                                <a:pt x="1520" y="93"/>
                              </a:lnTo>
                              <a:lnTo>
                                <a:pt x="1402"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60" name="Group 31">
                        <a:extLst>
                          <a:ext uri="{FF2B5EF4-FFF2-40B4-BE49-F238E27FC236}">
                            <a16:creationId xmlns:a16="http://schemas.microsoft.com/office/drawing/2014/main" id="{EE5DDAF0-1849-4D63-A64C-1E4DB9E18B26}"/>
                          </a:ext>
                        </a:extLst>
                      </p:cNvPr>
                      <p:cNvGrpSpPr>
                        <a:grpSpLocks/>
                      </p:cNvGrpSpPr>
                      <p:nvPr/>
                    </p:nvGrpSpPr>
                    <p:grpSpPr bwMode="auto">
                      <a:xfrm>
                        <a:off x="2480" y="2288"/>
                        <a:ext cx="381" cy="549"/>
                        <a:chOff x="2480" y="2288"/>
                        <a:chExt cx="381" cy="549"/>
                      </a:xfrm>
                    </p:grpSpPr>
                    <p:sp>
                      <p:nvSpPr>
                        <p:cNvPr id="81" name="Freeform 32">
                          <a:extLst>
                            <a:ext uri="{FF2B5EF4-FFF2-40B4-BE49-F238E27FC236}">
                              <a16:creationId xmlns:a16="http://schemas.microsoft.com/office/drawing/2014/main" id="{EF2331E7-F914-4B59-B425-2C660D2D8171}"/>
                            </a:ext>
                          </a:extLst>
                        </p:cNvPr>
                        <p:cNvSpPr>
                          <a:spLocks/>
                        </p:cNvSpPr>
                        <p:nvPr/>
                      </p:nvSpPr>
                      <p:spPr bwMode="auto">
                        <a:xfrm>
                          <a:off x="2509" y="2318"/>
                          <a:ext cx="352" cy="519"/>
                        </a:xfrm>
                        <a:custGeom>
                          <a:avLst/>
                          <a:gdLst>
                            <a:gd name="T0" fmla="*/ 0 w 1407"/>
                            <a:gd name="T1" fmla="*/ 0 h 1555"/>
                            <a:gd name="T2" fmla="*/ 0 w 1407"/>
                            <a:gd name="T3" fmla="*/ 0 h 1555"/>
                            <a:gd name="T4" fmla="*/ 0 w 1407"/>
                            <a:gd name="T5" fmla="*/ 0 h 1555"/>
                            <a:gd name="T6" fmla="*/ 0 w 1407"/>
                            <a:gd name="T7" fmla="*/ 0 h 1555"/>
                            <a:gd name="T8" fmla="*/ 0 w 1407"/>
                            <a:gd name="T9" fmla="*/ 0 h 1555"/>
                            <a:gd name="T10" fmla="*/ 0 60000 65536"/>
                            <a:gd name="T11" fmla="*/ 0 60000 65536"/>
                            <a:gd name="T12" fmla="*/ 0 60000 65536"/>
                            <a:gd name="T13" fmla="*/ 0 60000 65536"/>
                            <a:gd name="T14" fmla="*/ 0 60000 65536"/>
                            <a:gd name="T15" fmla="*/ 0 w 1407"/>
                            <a:gd name="T16" fmla="*/ 0 h 1555"/>
                            <a:gd name="T17" fmla="*/ 1407 w 1407"/>
                            <a:gd name="T18" fmla="*/ 1555 h 1555"/>
                          </a:gdLst>
                          <a:ahLst/>
                          <a:cxnLst>
                            <a:cxn ang="T10">
                              <a:pos x="T0" y="T1"/>
                            </a:cxn>
                            <a:cxn ang="T11">
                              <a:pos x="T2" y="T3"/>
                            </a:cxn>
                            <a:cxn ang="T12">
                              <a:pos x="T4" y="T5"/>
                            </a:cxn>
                            <a:cxn ang="T13">
                              <a:pos x="T6" y="T7"/>
                            </a:cxn>
                            <a:cxn ang="T14">
                              <a:pos x="T8" y="T9"/>
                            </a:cxn>
                          </a:cxnLst>
                          <a:rect l="T15" t="T16" r="T17" b="T18"/>
                          <a:pathLst>
                            <a:path w="1407" h="1555">
                              <a:moveTo>
                                <a:pt x="0" y="1555"/>
                              </a:moveTo>
                              <a:lnTo>
                                <a:pt x="0" y="709"/>
                              </a:lnTo>
                              <a:lnTo>
                                <a:pt x="1407" y="0"/>
                              </a:lnTo>
                              <a:lnTo>
                                <a:pt x="1405" y="798"/>
                              </a:lnTo>
                              <a:lnTo>
                                <a:pt x="0" y="1555"/>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82" name="Freeform 33">
                          <a:extLst>
                            <a:ext uri="{FF2B5EF4-FFF2-40B4-BE49-F238E27FC236}">
                              <a16:creationId xmlns:a16="http://schemas.microsoft.com/office/drawing/2014/main" id="{0524E8B3-6ED8-4C2A-9401-FD09D5B93B4F}"/>
                            </a:ext>
                          </a:extLst>
                        </p:cNvPr>
                        <p:cNvSpPr>
                          <a:spLocks/>
                        </p:cNvSpPr>
                        <p:nvPr/>
                      </p:nvSpPr>
                      <p:spPr bwMode="auto">
                        <a:xfrm>
                          <a:off x="2480" y="2525"/>
                          <a:ext cx="29" cy="312"/>
                        </a:xfrm>
                        <a:custGeom>
                          <a:avLst/>
                          <a:gdLst>
                            <a:gd name="T0" fmla="*/ 0 w 116"/>
                            <a:gd name="T1" fmla="*/ 0 h 936"/>
                            <a:gd name="T2" fmla="*/ 0 w 116"/>
                            <a:gd name="T3" fmla="*/ 0 h 936"/>
                            <a:gd name="T4" fmla="*/ 0 w 116"/>
                            <a:gd name="T5" fmla="*/ 0 h 936"/>
                            <a:gd name="T6" fmla="*/ 0 w 116"/>
                            <a:gd name="T7" fmla="*/ 0 h 936"/>
                            <a:gd name="T8" fmla="*/ 0 w 116"/>
                            <a:gd name="T9" fmla="*/ 0 h 936"/>
                            <a:gd name="T10" fmla="*/ 0 60000 65536"/>
                            <a:gd name="T11" fmla="*/ 0 60000 65536"/>
                            <a:gd name="T12" fmla="*/ 0 60000 65536"/>
                            <a:gd name="T13" fmla="*/ 0 60000 65536"/>
                            <a:gd name="T14" fmla="*/ 0 60000 65536"/>
                            <a:gd name="T15" fmla="*/ 0 w 116"/>
                            <a:gd name="T16" fmla="*/ 0 h 936"/>
                            <a:gd name="T17" fmla="*/ 116 w 116"/>
                            <a:gd name="T18" fmla="*/ 936 h 936"/>
                          </a:gdLst>
                          <a:ahLst/>
                          <a:cxnLst>
                            <a:cxn ang="T10">
                              <a:pos x="T0" y="T1"/>
                            </a:cxn>
                            <a:cxn ang="T11">
                              <a:pos x="T2" y="T3"/>
                            </a:cxn>
                            <a:cxn ang="T12">
                              <a:pos x="T4" y="T5"/>
                            </a:cxn>
                            <a:cxn ang="T13">
                              <a:pos x="T6" y="T7"/>
                            </a:cxn>
                            <a:cxn ang="T14">
                              <a:pos x="T8" y="T9"/>
                            </a:cxn>
                          </a:cxnLst>
                          <a:rect l="T15" t="T16" r="T17" b="T18"/>
                          <a:pathLst>
                            <a:path w="116" h="936">
                              <a:moveTo>
                                <a:pt x="0" y="0"/>
                              </a:moveTo>
                              <a:lnTo>
                                <a:pt x="116" y="90"/>
                              </a:lnTo>
                              <a:lnTo>
                                <a:pt x="116" y="936"/>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83" name="Freeform 34">
                          <a:extLst>
                            <a:ext uri="{FF2B5EF4-FFF2-40B4-BE49-F238E27FC236}">
                              <a16:creationId xmlns:a16="http://schemas.microsoft.com/office/drawing/2014/main" id="{ECB4DE6F-29D3-4F44-BB50-D71635016C8F}"/>
                            </a:ext>
                          </a:extLst>
                        </p:cNvPr>
                        <p:cNvSpPr>
                          <a:spLocks/>
                        </p:cNvSpPr>
                        <p:nvPr/>
                      </p:nvSpPr>
                      <p:spPr bwMode="auto">
                        <a:xfrm>
                          <a:off x="2480" y="2288"/>
                          <a:ext cx="381" cy="267"/>
                        </a:xfrm>
                        <a:custGeom>
                          <a:avLst/>
                          <a:gdLst>
                            <a:gd name="T0" fmla="*/ 0 w 1523"/>
                            <a:gd name="T1" fmla="*/ 0 h 801"/>
                            <a:gd name="T2" fmla="*/ 0 w 1523"/>
                            <a:gd name="T3" fmla="*/ 0 h 801"/>
                            <a:gd name="T4" fmla="*/ 0 w 1523"/>
                            <a:gd name="T5" fmla="*/ 0 h 801"/>
                            <a:gd name="T6" fmla="*/ 0 w 1523"/>
                            <a:gd name="T7" fmla="*/ 0 h 801"/>
                            <a:gd name="T8" fmla="*/ 0 w 1523"/>
                            <a:gd name="T9" fmla="*/ 0 h 801"/>
                            <a:gd name="T10" fmla="*/ 0 60000 65536"/>
                            <a:gd name="T11" fmla="*/ 0 60000 65536"/>
                            <a:gd name="T12" fmla="*/ 0 60000 65536"/>
                            <a:gd name="T13" fmla="*/ 0 60000 65536"/>
                            <a:gd name="T14" fmla="*/ 0 60000 65536"/>
                            <a:gd name="T15" fmla="*/ 0 w 1523"/>
                            <a:gd name="T16" fmla="*/ 0 h 801"/>
                            <a:gd name="T17" fmla="*/ 1523 w 1523"/>
                            <a:gd name="T18" fmla="*/ 801 h 801"/>
                          </a:gdLst>
                          <a:ahLst/>
                          <a:cxnLst>
                            <a:cxn ang="T10">
                              <a:pos x="T0" y="T1"/>
                            </a:cxn>
                            <a:cxn ang="T11">
                              <a:pos x="T2" y="T3"/>
                            </a:cxn>
                            <a:cxn ang="T12">
                              <a:pos x="T4" y="T5"/>
                            </a:cxn>
                            <a:cxn ang="T13">
                              <a:pos x="T6" y="T7"/>
                            </a:cxn>
                            <a:cxn ang="T14">
                              <a:pos x="T8" y="T9"/>
                            </a:cxn>
                          </a:cxnLst>
                          <a:rect l="T15" t="T16" r="T17" b="T18"/>
                          <a:pathLst>
                            <a:path w="1523" h="801">
                              <a:moveTo>
                                <a:pt x="0" y="711"/>
                              </a:moveTo>
                              <a:lnTo>
                                <a:pt x="117" y="801"/>
                              </a:lnTo>
                              <a:lnTo>
                                <a:pt x="1523" y="92"/>
                              </a:lnTo>
                              <a:lnTo>
                                <a:pt x="1410"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61" name="Group 35">
                        <a:extLst>
                          <a:ext uri="{FF2B5EF4-FFF2-40B4-BE49-F238E27FC236}">
                            <a16:creationId xmlns:a16="http://schemas.microsoft.com/office/drawing/2014/main" id="{92E35479-7121-4535-88F3-952F77A99BCE}"/>
                          </a:ext>
                        </a:extLst>
                      </p:cNvPr>
                      <p:cNvGrpSpPr>
                        <a:grpSpLocks/>
                      </p:cNvGrpSpPr>
                      <p:nvPr/>
                    </p:nvGrpSpPr>
                    <p:grpSpPr bwMode="auto">
                      <a:xfrm>
                        <a:off x="2517" y="2327"/>
                        <a:ext cx="380" cy="549"/>
                        <a:chOff x="2517" y="2327"/>
                        <a:chExt cx="380" cy="549"/>
                      </a:xfrm>
                    </p:grpSpPr>
                    <p:sp>
                      <p:nvSpPr>
                        <p:cNvPr id="78" name="Freeform 36">
                          <a:extLst>
                            <a:ext uri="{FF2B5EF4-FFF2-40B4-BE49-F238E27FC236}">
                              <a16:creationId xmlns:a16="http://schemas.microsoft.com/office/drawing/2014/main" id="{BFD3C70D-5C39-4B9F-9539-6CBD9AB664D0}"/>
                            </a:ext>
                          </a:extLst>
                        </p:cNvPr>
                        <p:cNvSpPr>
                          <a:spLocks/>
                        </p:cNvSpPr>
                        <p:nvPr/>
                      </p:nvSpPr>
                      <p:spPr bwMode="auto">
                        <a:xfrm>
                          <a:off x="2547" y="2359"/>
                          <a:ext cx="350" cy="517"/>
                        </a:xfrm>
                        <a:custGeom>
                          <a:avLst/>
                          <a:gdLst>
                            <a:gd name="T0" fmla="*/ 0 w 1401"/>
                            <a:gd name="T1" fmla="*/ 0 h 1551"/>
                            <a:gd name="T2" fmla="*/ 0 w 1401"/>
                            <a:gd name="T3" fmla="*/ 0 h 1551"/>
                            <a:gd name="T4" fmla="*/ 0 w 1401"/>
                            <a:gd name="T5" fmla="*/ 0 h 1551"/>
                            <a:gd name="T6" fmla="*/ 0 w 1401"/>
                            <a:gd name="T7" fmla="*/ 0 h 1551"/>
                            <a:gd name="T8" fmla="*/ 0 w 1401"/>
                            <a:gd name="T9" fmla="*/ 0 h 1551"/>
                            <a:gd name="T10" fmla="*/ 0 60000 65536"/>
                            <a:gd name="T11" fmla="*/ 0 60000 65536"/>
                            <a:gd name="T12" fmla="*/ 0 60000 65536"/>
                            <a:gd name="T13" fmla="*/ 0 60000 65536"/>
                            <a:gd name="T14" fmla="*/ 0 60000 65536"/>
                            <a:gd name="T15" fmla="*/ 0 w 1401"/>
                            <a:gd name="T16" fmla="*/ 0 h 1551"/>
                            <a:gd name="T17" fmla="*/ 1401 w 1401"/>
                            <a:gd name="T18" fmla="*/ 1551 h 1551"/>
                          </a:gdLst>
                          <a:ahLst/>
                          <a:cxnLst>
                            <a:cxn ang="T10">
                              <a:pos x="T0" y="T1"/>
                            </a:cxn>
                            <a:cxn ang="T11">
                              <a:pos x="T2" y="T3"/>
                            </a:cxn>
                            <a:cxn ang="T12">
                              <a:pos x="T4" y="T5"/>
                            </a:cxn>
                            <a:cxn ang="T13">
                              <a:pos x="T6" y="T7"/>
                            </a:cxn>
                            <a:cxn ang="T14">
                              <a:pos x="T8" y="T9"/>
                            </a:cxn>
                          </a:cxnLst>
                          <a:rect l="T15" t="T16" r="T17" b="T18"/>
                          <a:pathLst>
                            <a:path w="1401" h="1551">
                              <a:moveTo>
                                <a:pt x="0" y="1551"/>
                              </a:moveTo>
                              <a:lnTo>
                                <a:pt x="0" y="705"/>
                              </a:lnTo>
                              <a:lnTo>
                                <a:pt x="1401" y="0"/>
                              </a:lnTo>
                              <a:lnTo>
                                <a:pt x="1396" y="793"/>
                              </a:lnTo>
                              <a:lnTo>
                                <a:pt x="0" y="1551"/>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79" name="Freeform 37">
                          <a:extLst>
                            <a:ext uri="{FF2B5EF4-FFF2-40B4-BE49-F238E27FC236}">
                              <a16:creationId xmlns:a16="http://schemas.microsoft.com/office/drawing/2014/main" id="{6AA87921-2CCC-44A8-95A4-1038AE0F277D}"/>
                            </a:ext>
                          </a:extLst>
                        </p:cNvPr>
                        <p:cNvSpPr>
                          <a:spLocks/>
                        </p:cNvSpPr>
                        <p:nvPr/>
                      </p:nvSpPr>
                      <p:spPr bwMode="auto">
                        <a:xfrm>
                          <a:off x="2517" y="2565"/>
                          <a:ext cx="30" cy="311"/>
                        </a:xfrm>
                        <a:custGeom>
                          <a:avLst/>
                          <a:gdLst>
                            <a:gd name="T0" fmla="*/ 0 w 119"/>
                            <a:gd name="T1" fmla="*/ 0 h 934"/>
                            <a:gd name="T2" fmla="*/ 0 w 119"/>
                            <a:gd name="T3" fmla="*/ 0 h 934"/>
                            <a:gd name="T4" fmla="*/ 0 w 119"/>
                            <a:gd name="T5" fmla="*/ 0 h 934"/>
                            <a:gd name="T6" fmla="*/ 0 w 119"/>
                            <a:gd name="T7" fmla="*/ 0 h 934"/>
                            <a:gd name="T8" fmla="*/ 0 w 119"/>
                            <a:gd name="T9" fmla="*/ 0 h 934"/>
                            <a:gd name="T10" fmla="*/ 0 60000 65536"/>
                            <a:gd name="T11" fmla="*/ 0 60000 65536"/>
                            <a:gd name="T12" fmla="*/ 0 60000 65536"/>
                            <a:gd name="T13" fmla="*/ 0 60000 65536"/>
                            <a:gd name="T14" fmla="*/ 0 60000 65536"/>
                            <a:gd name="T15" fmla="*/ 0 w 119"/>
                            <a:gd name="T16" fmla="*/ 0 h 934"/>
                            <a:gd name="T17" fmla="*/ 119 w 119"/>
                            <a:gd name="T18" fmla="*/ 934 h 934"/>
                          </a:gdLst>
                          <a:ahLst/>
                          <a:cxnLst>
                            <a:cxn ang="T10">
                              <a:pos x="T0" y="T1"/>
                            </a:cxn>
                            <a:cxn ang="T11">
                              <a:pos x="T2" y="T3"/>
                            </a:cxn>
                            <a:cxn ang="T12">
                              <a:pos x="T4" y="T5"/>
                            </a:cxn>
                            <a:cxn ang="T13">
                              <a:pos x="T6" y="T7"/>
                            </a:cxn>
                            <a:cxn ang="T14">
                              <a:pos x="T8" y="T9"/>
                            </a:cxn>
                          </a:cxnLst>
                          <a:rect l="T15" t="T16" r="T17" b="T18"/>
                          <a:pathLst>
                            <a:path w="119" h="934">
                              <a:moveTo>
                                <a:pt x="0" y="0"/>
                              </a:moveTo>
                              <a:lnTo>
                                <a:pt x="119" y="88"/>
                              </a:lnTo>
                              <a:lnTo>
                                <a:pt x="119" y="934"/>
                              </a:lnTo>
                              <a:lnTo>
                                <a:pt x="1"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80" name="Freeform 38">
                          <a:extLst>
                            <a:ext uri="{FF2B5EF4-FFF2-40B4-BE49-F238E27FC236}">
                              <a16:creationId xmlns:a16="http://schemas.microsoft.com/office/drawing/2014/main" id="{63438988-3290-4128-B1F9-D2884511E633}"/>
                            </a:ext>
                          </a:extLst>
                        </p:cNvPr>
                        <p:cNvSpPr>
                          <a:spLocks/>
                        </p:cNvSpPr>
                        <p:nvPr/>
                      </p:nvSpPr>
                      <p:spPr bwMode="auto">
                        <a:xfrm>
                          <a:off x="2517" y="2327"/>
                          <a:ext cx="380" cy="267"/>
                        </a:xfrm>
                        <a:custGeom>
                          <a:avLst/>
                          <a:gdLst>
                            <a:gd name="T0" fmla="*/ 0 w 1519"/>
                            <a:gd name="T1" fmla="*/ 0 h 800"/>
                            <a:gd name="T2" fmla="*/ 0 w 1519"/>
                            <a:gd name="T3" fmla="*/ 0 h 800"/>
                            <a:gd name="T4" fmla="*/ 0 w 1519"/>
                            <a:gd name="T5" fmla="*/ 0 h 800"/>
                            <a:gd name="T6" fmla="*/ 0 w 1519"/>
                            <a:gd name="T7" fmla="*/ 0 h 800"/>
                            <a:gd name="T8" fmla="*/ 0 w 1519"/>
                            <a:gd name="T9" fmla="*/ 0 h 800"/>
                            <a:gd name="T10" fmla="*/ 0 60000 65536"/>
                            <a:gd name="T11" fmla="*/ 0 60000 65536"/>
                            <a:gd name="T12" fmla="*/ 0 60000 65536"/>
                            <a:gd name="T13" fmla="*/ 0 60000 65536"/>
                            <a:gd name="T14" fmla="*/ 0 60000 65536"/>
                            <a:gd name="T15" fmla="*/ 0 w 1519"/>
                            <a:gd name="T16" fmla="*/ 0 h 800"/>
                            <a:gd name="T17" fmla="*/ 1519 w 1519"/>
                            <a:gd name="T18" fmla="*/ 800 h 800"/>
                          </a:gdLst>
                          <a:ahLst/>
                          <a:cxnLst>
                            <a:cxn ang="T10">
                              <a:pos x="T0" y="T1"/>
                            </a:cxn>
                            <a:cxn ang="T11">
                              <a:pos x="T2" y="T3"/>
                            </a:cxn>
                            <a:cxn ang="T12">
                              <a:pos x="T4" y="T5"/>
                            </a:cxn>
                            <a:cxn ang="T13">
                              <a:pos x="T6" y="T7"/>
                            </a:cxn>
                            <a:cxn ang="T14">
                              <a:pos x="T8" y="T9"/>
                            </a:cxn>
                          </a:cxnLst>
                          <a:rect l="T15" t="T16" r="T17" b="T18"/>
                          <a:pathLst>
                            <a:path w="1519" h="800">
                              <a:moveTo>
                                <a:pt x="0" y="712"/>
                              </a:moveTo>
                              <a:lnTo>
                                <a:pt x="119" y="800"/>
                              </a:lnTo>
                              <a:lnTo>
                                <a:pt x="1519" y="95"/>
                              </a:lnTo>
                              <a:lnTo>
                                <a:pt x="1402" y="0"/>
                              </a:lnTo>
                              <a:lnTo>
                                <a:pt x="0" y="712"/>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62" name="Group 39">
                        <a:extLst>
                          <a:ext uri="{FF2B5EF4-FFF2-40B4-BE49-F238E27FC236}">
                            <a16:creationId xmlns:a16="http://schemas.microsoft.com/office/drawing/2014/main" id="{9F87D7FE-54E2-4420-9291-336375D014D0}"/>
                          </a:ext>
                        </a:extLst>
                      </p:cNvPr>
                      <p:cNvGrpSpPr>
                        <a:grpSpLocks/>
                      </p:cNvGrpSpPr>
                      <p:nvPr/>
                    </p:nvGrpSpPr>
                    <p:grpSpPr bwMode="auto">
                      <a:xfrm>
                        <a:off x="2555" y="2368"/>
                        <a:ext cx="380" cy="549"/>
                        <a:chOff x="2555" y="2368"/>
                        <a:chExt cx="380" cy="549"/>
                      </a:xfrm>
                    </p:grpSpPr>
                    <p:sp>
                      <p:nvSpPr>
                        <p:cNvPr id="75" name="Freeform 40">
                          <a:extLst>
                            <a:ext uri="{FF2B5EF4-FFF2-40B4-BE49-F238E27FC236}">
                              <a16:creationId xmlns:a16="http://schemas.microsoft.com/office/drawing/2014/main" id="{F52A0FB3-3F5A-4166-B0D2-44A710685B19}"/>
                            </a:ext>
                          </a:extLst>
                        </p:cNvPr>
                        <p:cNvSpPr>
                          <a:spLocks/>
                        </p:cNvSpPr>
                        <p:nvPr/>
                      </p:nvSpPr>
                      <p:spPr bwMode="auto">
                        <a:xfrm>
                          <a:off x="2584" y="2399"/>
                          <a:ext cx="351" cy="518"/>
                        </a:xfrm>
                        <a:custGeom>
                          <a:avLst/>
                          <a:gdLst>
                            <a:gd name="T0" fmla="*/ 0 w 1406"/>
                            <a:gd name="T1" fmla="*/ 0 h 1556"/>
                            <a:gd name="T2" fmla="*/ 0 w 1406"/>
                            <a:gd name="T3" fmla="*/ 0 h 1556"/>
                            <a:gd name="T4" fmla="*/ 0 w 1406"/>
                            <a:gd name="T5" fmla="*/ 0 h 1556"/>
                            <a:gd name="T6" fmla="*/ 0 w 1406"/>
                            <a:gd name="T7" fmla="*/ 0 h 1556"/>
                            <a:gd name="T8" fmla="*/ 0 w 1406"/>
                            <a:gd name="T9" fmla="*/ 0 h 1556"/>
                            <a:gd name="T10" fmla="*/ 0 60000 65536"/>
                            <a:gd name="T11" fmla="*/ 0 60000 65536"/>
                            <a:gd name="T12" fmla="*/ 0 60000 65536"/>
                            <a:gd name="T13" fmla="*/ 0 60000 65536"/>
                            <a:gd name="T14" fmla="*/ 0 60000 65536"/>
                            <a:gd name="T15" fmla="*/ 0 w 1406"/>
                            <a:gd name="T16" fmla="*/ 0 h 1556"/>
                            <a:gd name="T17" fmla="*/ 1406 w 1406"/>
                            <a:gd name="T18" fmla="*/ 1556 h 1556"/>
                          </a:gdLst>
                          <a:ahLst/>
                          <a:cxnLst>
                            <a:cxn ang="T10">
                              <a:pos x="T0" y="T1"/>
                            </a:cxn>
                            <a:cxn ang="T11">
                              <a:pos x="T2" y="T3"/>
                            </a:cxn>
                            <a:cxn ang="T12">
                              <a:pos x="T4" y="T5"/>
                            </a:cxn>
                            <a:cxn ang="T13">
                              <a:pos x="T6" y="T7"/>
                            </a:cxn>
                            <a:cxn ang="T14">
                              <a:pos x="T8" y="T9"/>
                            </a:cxn>
                          </a:cxnLst>
                          <a:rect l="T15" t="T16" r="T17" b="T18"/>
                          <a:pathLst>
                            <a:path w="1406" h="1556">
                              <a:moveTo>
                                <a:pt x="0" y="1556"/>
                              </a:moveTo>
                              <a:lnTo>
                                <a:pt x="0" y="709"/>
                              </a:lnTo>
                              <a:lnTo>
                                <a:pt x="1406" y="0"/>
                              </a:lnTo>
                              <a:lnTo>
                                <a:pt x="1404" y="798"/>
                              </a:lnTo>
                              <a:lnTo>
                                <a:pt x="0" y="1556"/>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76" name="Freeform 41">
                          <a:extLst>
                            <a:ext uri="{FF2B5EF4-FFF2-40B4-BE49-F238E27FC236}">
                              <a16:creationId xmlns:a16="http://schemas.microsoft.com/office/drawing/2014/main" id="{A5D92763-04AB-4B6E-9CB5-3E9698B2AEBB}"/>
                            </a:ext>
                          </a:extLst>
                        </p:cNvPr>
                        <p:cNvSpPr>
                          <a:spLocks/>
                        </p:cNvSpPr>
                        <p:nvPr/>
                      </p:nvSpPr>
                      <p:spPr bwMode="auto">
                        <a:xfrm>
                          <a:off x="2555" y="2605"/>
                          <a:ext cx="29" cy="312"/>
                        </a:xfrm>
                        <a:custGeom>
                          <a:avLst/>
                          <a:gdLst>
                            <a:gd name="T0" fmla="*/ 0 w 116"/>
                            <a:gd name="T1" fmla="*/ 0 h 936"/>
                            <a:gd name="T2" fmla="*/ 0 w 116"/>
                            <a:gd name="T3" fmla="*/ 0 h 936"/>
                            <a:gd name="T4" fmla="*/ 0 w 116"/>
                            <a:gd name="T5" fmla="*/ 0 h 936"/>
                            <a:gd name="T6" fmla="*/ 0 w 116"/>
                            <a:gd name="T7" fmla="*/ 0 h 936"/>
                            <a:gd name="T8" fmla="*/ 0 w 116"/>
                            <a:gd name="T9" fmla="*/ 0 h 936"/>
                            <a:gd name="T10" fmla="*/ 0 60000 65536"/>
                            <a:gd name="T11" fmla="*/ 0 60000 65536"/>
                            <a:gd name="T12" fmla="*/ 0 60000 65536"/>
                            <a:gd name="T13" fmla="*/ 0 60000 65536"/>
                            <a:gd name="T14" fmla="*/ 0 60000 65536"/>
                            <a:gd name="T15" fmla="*/ 0 w 116"/>
                            <a:gd name="T16" fmla="*/ 0 h 936"/>
                            <a:gd name="T17" fmla="*/ 116 w 116"/>
                            <a:gd name="T18" fmla="*/ 936 h 936"/>
                          </a:gdLst>
                          <a:ahLst/>
                          <a:cxnLst>
                            <a:cxn ang="T10">
                              <a:pos x="T0" y="T1"/>
                            </a:cxn>
                            <a:cxn ang="T11">
                              <a:pos x="T2" y="T3"/>
                            </a:cxn>
                            <a:cxn ang="T12">
                              <a:pos x="T4" y="T5"/>
                            </a:cxn>
                            <a:cxn ang="T13">
                              <a:pos x="T6" y="T7"/>
                            </a:cxn>
                            <a:cxn ang="T14">
                              <a:pos x="T8" y="T9"/>
                            </a:cxn>
                          </a:cxnLst>
                          <a:rect l="T15" t="T16" r="T17" b="T18"/>
                          <a:pathLst>
                            <a:path w="116" h="936">
                              <a:moveTo>
                                <a:pt x="0" y="0"/>
                              </a:moveTo>
                              <a:lnTo>
                                <a:pt x="116" y="89"/>
                              </a:lnTo>
                              <a:lnTo>
                                <a:pt x="116" y="936"/>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77" name="Freeform 42">
                          <a:extLst>
                            <a:ext uri="{FF2B5EF4-FFF2-40B4-BE49-F238E27FC236}">
                              <a16:creationId xmlns:a16="http://schemas.microsoft.com/office/drawing/2014/main" id="{A46EA4CC-4789-489F-B072-E9B3A3ACC384}"/>
                            </a:ext>
                          </a:extLst>
                        </p:cNvPr>
                        <p:cNvSpPr>
                          <a:spLocks/>
                        </p:cNvSpPr>
                        <p:nvPr/>
                      </p:nvSpPr>
                      <p:spPr bwMode="auto">
                        <a:xfrm>
                          <a:off x="2555" y="2368"/>
                          <a:ext cx="380" cy="267"/>
                        </a:xfrm>
                        <a:custGeom>
                          <a:avLst/>
                          <a:gdLst>
                            <a:gd name="T0" fmla="*/ 0 w 1522"/>
                            <a:gd name="T1" fmla="*/ 0 h 800"/>
                            <a:gd name="T2" fmla="*/ 0 w 1522"/>
                            <a:gd name="T3" fmla="*/ 0 h 800"/>
                            <a:gd name="T4" fmla="*/ 0 w 1522"/>
                            <a:gd name="T5" fmla="*/ 0 h 800"/>
                            <a:gd name="T6" fmla="*/ 0 w 1522"/>
                            <a:gd name="T7" fmla="*/ 0 h 800"/>
                            <a:gd name="T8" fmla="*/ 0 w 1522"/>
                            <a:gd name="T9" fmla="*/ 0 h 800"/>
                            <a:gd name="T10" fmla="*/ 0 60000 65536"/>
                            <a:gd name="T11" fmla="*/ 0 60000 65536"/>
                            <a:gd name="T12" fmla="*/ 0 60000 65536"/>
                            <a:gd name="T13" fmla="*/ 0 60000 65536"/>
                            <a:gd name="T14" fmla="*/ 0 60000 65536"/>
                            <a:gd name="T15" fmla="*/ 0 w 1522"/>
                            <a:gd name="T16" fmla="*/ 0 h 800"/>
                            <a:gd name="T17" fmla="*/ 1522 w 1522"/>
                            <a:gd name="T18" fmla="*/ 800 h 800"/>
                          </a:gdLst>
                          <a:ahLst/>
                          <a:cxnLst>
                            <a:cxn ang="T10">
                              <a:pos x="T0" y="T1"/>
                            </a:cxn>
                            <a:cxn ang="T11">
                              <a:pos x="T2" y="T3"/>
                            </a:cxn>
                            <a:cxn ang="T12">
                              <a:pos x="T4" y="T5"/>
                            </a:cxn>
                            <a:cxn ang="T13">
                              <a:pos x="T6" y="T7"/>
                            </a:cxn>
                            <a:cxn ang="T14">
                              <a:pos x="T8" y="T9"/>
                            </a:cxn>
                          </a:cxnLst>
                          <a:rect l="T15" t="T16" r="T17" b="T18"/>
                          <a:pathLst>
                            <a:path w="1522" h="800">
                              <a:moveTo>
                                <a:pt x="0" y="711"/>
                              </a:moveTo>
                              <a:lnTo>
                                <a:pt x="116" y="800"/>
                              </a:lnTo>
                              <a:lnTo>
                                <a:pt x="1522" y="91"/>
                              </a:lnTo>
                              <a:lnTo>
                                <a:pt x="1409"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63" name="Group 43">
                        <a:extLst>
                          <a:ext uri="{FF2B5EF4-FFF2-40B4-BE49-F238E27FC236}">
                            <a16:creationId xmlns:a16="http://schemas.microsoft.com/office/drawing/2014/main" id="{5838BC60-2938-414C-9BEB-4783639BE6EE}"/>
                          </a:ext>
                        </a:extLst>
                      </p:cNvPr>
                      <p:cNvGrpSpPr>
                        <a:grpSpLocks/>
                      </p:cNvGrpSpPr>
                      <p:nvPr/>
                    </p:nvGrpSpPr>
                    <p:grpSpPr bwMode="auto">
                      <a:xfrm>
                        <a:off x="2592" y="2408"/>
                        <a:ext cx="380" cy="549"/>
                        <a:chOff x="2592" y="2408"/>
                        <a:chExt cx="380" cy="549"/>
                      </a:xfrm>
                    </p:grpSpPr>
                    <p:sp>
                      <p:nvSpPr>
                        <p:cNvPr id="72" name="Freeform 44">
                          <a:extLst>
                            <a:ext uri="{FF2B5EF4-FFF2-40B4-BE49-F238E27FC236}">
                              <a16:creationId xmlns:a16="http://schemas.microsoft.com/office/drawing/2014/main" id="{C4D78A60-6B38-43D4-BEE1-6E7FDB7FCEB4}"/>
                            </a:ext>
                          </a:extLst>
                        </p:cNvPr>
                        <p:cNvSpPr>
                          <a:spLocks/>
                        </p:cNvSpPr>
                        <p:nvPr/>
                      </p:nvSpPr>
                      <p:spPr bwMode="auto">
                        <a:xfrm>
                          <a:off x="2621" y="2439"/>
                          <a:ext cx="351" cy="518"/>
                        </a:xfrm>
                        <a:custGeom>
                          <a:avLst/>
                          <a:gdLst>
                            <a:gd name="T0" fmla="*/ 0 w 1402"/>
                            <a:gd name="T1" fmla="*/ 0 h 1552"/>
                            <a:gd name="T2" fmla="*/ 0 w 1402"/>
                            <a:gd name="T3" fmla="*/ 0 h 1552"/>
                            <a:gd name="T4" fmla="*/ 0 w 1402"/>
                            <a:gd name="T5" fmla="*/ 0 h 1552"/>
                            <a:gd name="T6" fmla="*/ 0 w 1402"/>
                            <a:gd name="T7" fmla="*/ 0 h 1552"/>
                            <a:gd name="T8" fmla="*/ 0 w 1402"/>
                            <a:gd name="T9" fmla="*/ 0 h 1552"/>
                            <a:gd name="T10" fmla="*/ 0 60000 65536"/>
                            <a:gd name="T11" fmla="*/ 0 60000 65536"/>
                            <a:gd name="T12" fmla="*/ 0 60000 65536"/>
                            <a:gd name="T13" fmla="*/ 0 60000 65536"/>
                            <a:gd name="T14" fmla="*/ 0 60000 65536"/>
                            <a:gd name="T15" fmla="*/ 0 w 1402"/>
                            <a:gd name="T16" fmla="*/ 0 h 1552"/>
                            <a:gd name="T17" fmla="*/ 1402 w 1402"/>
                            <a:gd name="T18" fmla="*/ 1552 h 1552"/>
                          </a:gdLst>
                          <a:ahLst/>
                          <a:cxnLst>
                            <a:cxn ang="T10">
                              <a:pos x="T0" y="T1"/>
                            </a:cxn>
                            <a:cxn ang="T11">
                              <a:pos x="T2" y="T3"/>
                            </a:cxn>
                            <a:cxn ang="T12">
                              <a:pos x="T4" y="T5"/>
                            </a:cxn>
                            <a:cxn ang="T13">
                              <a:pos x="T6" y="T7"/>
                            </a:cxn>
                            <a:cxn ang="T14">
                              <a:pos x="T8" y="T9"/>
                            </a:cxn>
                          </a:cxnLst>
                          <a:rect l="T15" t="T16" r="T17" b="T18"/>
                          <a:pathLst>
                            <a:path w="1402" h="1552">
                              <a:moveTo>
                                <a:pt x="0" y="1552"/>
                              </a:moveTo>
                              <a:lnTo>
                                <a:pt x="0" y="706"/>
                              </a:lnTo>
                              <a:lnTo>
                                <a:pt x="1402" y="0"/>
                              </a:lnTo>
                              <a:lnTo>
                                <a:pt x="1397" y="792"/>
                              </a:lnTo>
                              <a:lnTo>
                                <a:pt x="0" y="1552"/>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73" name="Freeform 45">
                          <a:extLst>
                            <a:ext uri="{FF2B5EF4-FFF2-40B4-BE49-F238E27FC236}">
                              <a16:creationId xmlns:a16="http://schemas.microsoft.com/office/drawing/2014/main" id="{6A645A39-6042-46EB-9A75-60F6C1964758}"/>
                            </a:ext>
                          </a:extLst>
                        </p:cNvPr>
                        <p:cNvSpPr>
                          <a:spLocks/>
                        </p:cNvSpPr>
                        <p:nvPr/>
                      </p:nvSpPr>
                      <p:spPr bwMode="auto">
                        <a:xfrm>
                          <a:off x="2592" y="2645"/>
                          <a:ext cx="29" cy="312"/>
                        </a:xfrm>
                        <a:custGeom>
                          <a:avLst/>
                          <a:gdLst>
                            <a:gd name="T0" fmla="*/ 0 w 118"/>
                            <a:gd name="T1" fmla="*/ 0 h 934"/>
                            <a:gd name="T2" fmla="*/ 0 w 118"/>
                            <a:gd name="T3" fmla="*/ 0 h 934"/>
                            <a:gd name="T4" fmla="*/ 0 w 118"/>
                            <a:gd name="T5" fmla="*/ 0 h 934"/>
                            <a:gd name="T6" fmla="*/ 0 w 118"/>
                            <a:gd name="T7" fmla="*/ 0 h 934"/>
                            <a:gd name="T8" fmla="*/ 0 w 118"/>
                            <a:gd name="T9" fmla="*/ 0 h 934"/>
                            <a:gd name="T10" fmla="*/ 0 60000 65536"/>
                            <a:gd name="T11" fmla="*/ 0 60000 65536"/>
                            <a:gd name="T12" fmla="*/ 0 60000 65536"/>
                            <a:gd name="T13" fmla="*/ 0 60000 65536"/>
                            <a:gd name="T14" fmla="*/ 0 60000 65536"/>
                            <a:gd name="T15" fmla="*/ 0 w 118"/>
                            <a:gd name="T16" fmla="*/ 0 h 934"/>
                            <a:gd name="T17" fmla="*/ 118 w 118"/>
                            <a:gd name="T18" fmla="*/ 934 h 934"/>
                          </a:gdLst>
                          <a:ahLst/>
                          <a:cxnLst>
                            <a:cxn ang="T10">
                              <a:pos x="T0" y="T1"/>
                            </a:cxn>
                            <a:cxn ang="T11">
                              <a:pos x="T2" y="T3"/>
                            </a:cxn>
                            <a:cxn ang="T12">
                              <a:pos x="T4" y="T5"/>
                            </a:cxn>
                            <a:cxn ang="T13">
                              <a:pos x="T6" y="T7"/>
                            </a:cxn>
                            <a:cxn ang="T14">
                              <a:pos x="T8" y="T9"/>
                            </a:cxn>
                          </a:cxnLst>
                          <a:rect l="T15" t="T16" r="T17" b="T18"/>
                          <a:pathLst>
                            <a:path w="118" h="934">
                              <a:moveTo>
                                <a:pt x="1" y="0"/>
                              </a:moveTo>
                              <a:lnTo>
                                <a:pt x="118" y="88"/>
                              </a:lnTo>
                              <a:lnTo>
                                <a:pt x="118" y="934"/>
                              </a:lnTo>
                              <a:lnTo>
                                <a:pt x="0" y="844"/>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74" name="Freeform 46">
                          <a:extLst>
                            <a:ext uri="{FF2B5EF4-FFF2-40B4-BE49-F238E27FC236}">
                              <a16:creationId xmlns:a16="http://schemas.microsoft.com/office/drawing/2014/main" id="{FF6365AC-DD02-450A-99C0-C62B304F5B77}"/>
                            </a:ext>
                          </a:extLst>
                        </p:cNvPr>
                        <p:cNvSpPr>
                          <a:spLocks/>
                        </p:cNvSpPr>
                        <p:nvPr/>
                      </p:nvSpPr>
                      <p:spPr bwMode="auto">
                        <a:xfrm>
                          <a:off x="2592" y="2408"/>
                          <a:ext cx="380" cy="267"/>
                        </a:xfrm>
                        <a:custGeom>
                          <a:avLst/>
                          <a:gdLst>
                            <a:gd name="T0" fmla="*/ 0 w 1520"/>
                            <a:gd name="T1" fmla="*/ 0 h 801"/>
                            <a:gd name="T2" fmla="*/ 0 w 1520"/>
                            <a:gd name="T3" fmla="*/ 0 h 801"/>
                            <a:gd name="T4" fmla="*/ 0 w 1520"/>
                            <a:gd name="T5" fmla="*/ 0 h 801"/>
                            <a:gd name="T6" fmla="*/ 0 w 1520"/>
                            <a:gd name="T7" fmla="*/ 0 h 801"/>
                            <a:gd name="T8" fmla="*/ 0 w 1520"/>
                            <a:gd name="T9" fmla="*/ 0 h 801"/>
                            <a:gd name="T10" fmla="*/ 0 60000 65536"/>
                            <a:gd name="T11" fmla="*/ 0 60000 65536"/>
                            <a:gd name="T12" fmla="*/ 0 60000 65536"/>
                            <a:gd name="T13" fmla="*/ 0 60000 65536"/>
                            <a:gd name="T14" fmla="*/ 0 60000 65536"/>
                            <a:gd name="T15" fmla="*/ 0 w 1520"/>
                            <a:gd name="T16" fmla="*/ 0 h 801"/>
                            <a:gd name="T17" fmla="*/ 1520 w 1520"/>
                            <a:gd name="T18" fmla="*/ 801 h 801"/>
                          </a:gdLst>
                          <a:ahLst/>
                          <a:cxnLst>
                            <a:cxn ang="T10">
                              <a:pos x="T0" y="T1"/>
                            </a:cxn>
                            <a:cxn ang="T11">
                              <a:pos x="T2" y="T3"/>
                            </a:cxn>
                            <a:cxn ang="T12">
                              <a:pos x="T4" y="T5"/>
                            </a:cxn>
                            <a:cxn ang="T13">
                              <a:pos x="T6" y="T7"/>
                            </a:cxn>
                            <a:cxn ang="T14">
                              <a:pos x="T8" y="T9"/>
                            </a:cxn>
                          </a:cxnLst>
                          <a:rect l="T15" t="T16" r="T17" b="T18"/>
                          <a:pathLst>
                            <a:path w="1520" h="801">
                              <a:moveTo>
                                <a:pt x="0" y="711"/>
                              </a:moveTo>
                              <a:lnTo>
                                <a:pt x="118" y="801"/>
                              </a:lnTo>
                              <a:lnTo>
                                <a:pt x="1520" y="95"/>
                              </a:lnTo>
                              <a:lnTo>
                                <a:pt x="1402"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64" name="Group 47">
                        <a:extLst>
                          <a:ext uri="{FF2B5EF4-FFF2-40B4-BE49-F238E27FC236}">
                            <a16:creationId xmlns:a16="http://schemas.microsoft.com/office/drawing/2014/main" id="{4E1B6913-0859-43A9-8DCB-1B29BD678588}"/>
                          </a:ext>
                        </a:extLst>
                      </p:cNvPr>
                      <p:cNvGrpSpPr>
                        <a:grpSpLocks/>
                      </p:cNvGrpSpPr>
                      <p:nvPr/>
                    </p:nvGrpSpPr>
                    <p:grpSpPr bwMode="auto">
                      <a:xfrm>
                        <a:off x="2630" y="2446"/>
                        <a:ext cx="382" cy="549"/>
                        <a:chOff x="2630" y="2446"/>
                        <a:chExt cx="382" cy="549"/>
                      </a:xfrm>
                    </p:grpSpPr>
                    <p:sp>
                      <p:nvSpPr>
                        <p:cNvPr id="69" name="Freeform 48">
                          <a:extLst>
                            <a:ext uri="{FF2B5EF4-FFF2-40B4-BE49-F238E27FC236}">
                              <a16:creationId xmlns:a16="http://schemas.microsoft.com/office/drawing/2014/main" id="{C0868B33-188F-4275-9D7A-1E8D0481C10F}"/>
                            </a:ext>
                          </a:extLst>
                        </p:cNvPr>
                        <p:cNvSpPr>
                          <a:spLocks/>
                        </p:cNvSpPr>
                        <p:nvPr/>
                      </p:nvSpPr>
                      <p:spPr bwMode="auto">
                        <a:xfrm>
                          <a:off x="2660" y="2477"/>
                          <a:ext cx="351" cy="518"/>
                        </a:xfrm>
                        <a:custGeom>
                          <a:avLst/>
                          <a:gdLst>
                            <a:gd name="T0" fmla="*/ 0 w 1405"/>
                            <a:gd name="T1" fmla="*/ 0 h 1555"/>
                            <a:gd name="T2" fmla="*/ 0 w 1405"/>
                            <a:gd name="T3" fmla="*/ 0 h 1555"/>
                            <a:gd name="T4" fmla="*/ 0 w 1405"/>
                            <a:gd name="T5" fmla="*/ 0 h 1555"/>
                            <a:gd name="T6" fmla="*/ 0 w 1405"/>
                            <a:gd name="T7" fmla="*/ 0 h 1555"/>
                            <a:gd name="T8" fmla="*/ 0 w 1405"/>
                            <a:gd name="T9" fmla="*/ 0 h 1555"/>
                            <a:gd name="T10" fmla="*/ 0 60000 65536"/>
                            <a:gd name="T11" fmla="*/ 0 60000 65536"/>
                            <a:gd name="T12" fmla="*/ 0 60000 65536"/>
                            <a:gd name="T13" fmla="*/ 0 60000 65536"/>
                            <a:gd name="T14" fmla="*/ 0 60000 65536"/>
                            <a:gd name="T15" fmla="*/ 0 w 1405"/>
                            <a:gd name="T16" fmla="*/ 0 h 1555"/>
                            <a:gd name="T17" fmla="*/ 1405 w 1405"/>
                            <a:gd name="T18" fmla="*/ 1555 h 1555"/>
                          </a:gdLst>
                          <a:ahLst/>
                          <a:cxnLst>
                            <a:cxn ang="T10">
                              <a:pos x="T0" y="T1"/>
                            </a:cxn>
                            <a:cxn ang="T11">
                              <a:pos x="T2" y="T3"/>
                            </a:cxn>
                            <a:cxn ang="T12">
                              <a:pos x="T4" y="T5"/>
                            </a:cxn>
                            <a:cxn ang="T13">
                              <a:pos x="T6" y="T7"/>
                            </a:cxn>
                            <a:cxn ang="T14">
                              <a:pos x="T8" y="T9"/>
                            </a:cxn>
                          </a:cxnLst>
                          <a:rect l="T15" t="T16" r="T17" b="T18"/>
                          <a:pathLst>
                            <a:path w="1405" h="1555">
                              <a:moveTo>
                                <a:pt x="0" y="1555"/>
                              </a:moveTo>
                              <a:lnTo>
                                <a:pt x="0" y="709"/>
                              </a:lnTo>
                              <a:lnTo>
                                <a:pt x="1405" y="0"/>
                              </a:lnTo>
                              <a:lnTo>
                                <a:pt x="1402" y="797"/>
                              </a:lnTo>
                              <a:lnTo>
                                <a:pt x="0" y="1555"/>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70" name="Freeform 49">
                          <a:extLst>
                            <a:ext uri="{FF2B5EF4-FFF2-40B4-BE49-F238E27FC236}">
                              <a16:creationId xmlns:a16="http://schemas.microsoft.com/office/drawing/2014/main" id="{4A7B7A81-A55D-4F68-AE5E-630786A6DDC8}"/>
                            </a:ext>
                          </a:extLst>
                        </p:cNvPr>
                        <p:cNvSpPr>
                          <a:spLocks/>
                        </p:cNvSpPr>
                        <p:nvPr/>
                      </p:nvSpPr>
                      <p:spPr bwMode="auto">
                        <a:xfrm>
                          <a:off x="2630" y="2683"/>
                          <a:ext cx="30" cy="312"/>
                        </a:xfrm>
                        <a:custGeom>
                          <a:avLst/>
                          <a:gdLst>
                            <a:gd name="T0" fmla="*/ 0 w 116"/>
                            <a:gd name="T1" fmla="*/ 0 h 935"/>
                            <a:gd name="T2" fmla="*/ 0 w 116"/>
                            <a:gd name="T3" fmla="*/ 0 h 935"/>
                            <a:gd name="T4" fmla="*/ 0 w 116"/>
                            <a:gd name="T5" fmla="*/ 0 h 935"/>
                            <a:gd name="T6" fmla="*/ 0 w 116"/>
                            <a:gd name="T7" fmla="*/ 0 h 935"/>
                            <a:gd name="T8" fmla="*/ 0 w 116"/>
                            <a:gd name="T9" fmla="*/ 0 h 935"/>
                            <a:gd name="T10" fmla="*/ 0 60000 65536"/>
                            <a:gd name="T11" fmla="*/ 0 60000 65536"/>
                            <a:gd name="T12" fmla="*/ 0 60000 65536"/>
                            <a:gd name="T13" fmla="*/ 0 60000 65536"/>
                            <a:gd name="T14" fmla="*/ 0 60000 65536"/>
                            <a:gd name="T15" fmla="*/ 0 w 116"/>
                            <a:gd name="T16" fmla="*/ 0 h 935"/>
                            <a:gd name="T17" fmla="*/ 116 w 116"/>
                            <a:gd name="T18" fmla="*/ 935 h 935"/>
                          </a:gdLst>
                          <a:ahLst/>
                          <a:cxnLst>
                            <a:cxn ang="T10">
                              <a:pos x="T0" y="T1"/>
                            </a:cxn>
                            <a:cxn ang="T11">
                              <a:pos x="T2" y="T3"/>
                            </a:cxn>
                            <a:cxn ang="T12">
                              <a:pos x="T4" y="T5"/>
                            </a:cxn>
                            <a:cxn ang="T13">
                              <a:pos x="T6" y="T7"/>
                            </a:cxn>
                            <a:cxn ang="T14">
                              <a:pos x="T8" y="T9"/>
                            </a:cxn>
                          </a:cxnLst>
                          <a:rect l="T15" t="T16" r="T17" b="T18"/>
                          <a:pathLst>
                            <a:path w="116" h="935">
                              <a:moveTo>
                                <a:pt x="0" y="0"/>
                              </a:moveTo>
                              <a:lnTo>
                                <a:pt x="116" y="89"/>
                              </a:lnTo>
                              <a:lnTo>
                                <a:pt x="116" y="935"/>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71" name="Freeform 50">
                          <a:extLst>
                            <a:ext uri="{FF2B5EF4-FFF2-40B4-BE49-F238E27FC236}">
                              <a16:creationId xmlns:a16="http://schemas.microsoft.com/office/drawing/2014/main" id="{5634CDE4-E0B5-427C-BC37-AFB4704C976A}"/>
                            </a:ext>
                          </a:extLst>
                        </p:cNvPr>
                        <p:cNvSpPr>
                          <a:spLocks/>
                        </p:cNvSpPr>
                        <p:nvPr/>
                      </p:nvSpPr>
                      <p:spPr bwMode="auto">
                        <a:xfrm>
                          <a:off x="2630" y="2446"/>
                          <a:ext cx="382" cy="268"/>
                        </a:xfrm>
                        <a:custGeom>
                          <a:avLst/>
                          <a:gdLst>
                            <a:gd name="T0" fmla="*/ 0 w 1525"/>
                            <a:gd name="T1" fmla="*/ 0 h 803"/>
                            <a:gd name="T2" fmla="*/ 0 w 1525"/>
                            <a:gd name="T3" fmla="*/ 0 h 803"/>
                            <a:gd name="T4" fmla="*/ 0 w 1525"/>
                            <a:gd name="T5" fmla="*/ 0 h 803"/>
                            <a:gd name="T6" fmla="*/ 0 w 1525"/>
                            <a:gd name="T7" fmla="*/ 0 h 803"/>
                            <a:gd name="T8" fmla="*/ 0 w 1525"/>
                            <a:gd name="T9" fmla="*/ 0 h 803"/>
                            <a:gd name="T10" fmla="*/ 0 60000 65536"/>
                            <a:gd name="T11" fmla="*/ 0 60000 65536"/>
                            <a:gd name="T12" fmla="*/ 0 60000 65536"/>
                            <a:gd name="T13" fmla="*/ 0 60000 65536"/>
                            <a:gd name="T14" fmla="*/ 0 60000 65536"/>
                            <a:gd name="T15" fmla="*/ 0 w 1525"/>
                            <a:gd name="T16" fmla="*/ 0 h 803"/>
                            <a:gd name="T17" fmla="*/ 1525 w 1525"/>
                            <a:gd name="T18" fmla="*/ 803 h 803"/>
                          </a:gdLst>
                          <a:ahLst/>
                          <a:cxnLst>
                            <a:cxn ang="T10">
                              <a:pos x="T0" y="T1"/>
                            </a:cxn>
                            <a:cxn ang="T11">
                              <a:pos x="T2" y="T3"/>
                            </a:cxn>
                            <a:cxn ang="T12">
                              <a:pos x="T4" y="T5"/>
                            </a:cxn>
                            <a:cxn ang="T13">
                              <a:pos x="T6" y="T7"/>
                            </a:cxn>
                            <a:cxn ang="T14">
                              <a:pos x="T8" y="T9"/>
                            </a:cxn>
                          </a:cxnLst>
                          <a:rect l="T15" t="T16" r="T17" b="T18"/>
                          <a:pathLst>
                            <a:path w="1525" h="803">
                              <a:moveTo>
                                <a:pt x="0" y="715"/>
                              </a:moveTo>
                              <a:lnTo>
                                <a:pt x="118" y="803"/>
                              </a:lnTo>
                              <a:lnTo>
                                <a:pt x="1525" y="92"/>
                              </a:lnTo>
                              <a:lnTo>
                                <a:pt x="1412" y="0"/>
                              </a:lnTo>
                              <a:lnTo>
                                <a:pt x="0" y="71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5" name="Group 51">
                        <a:extLst>
                          <a:ext uri="{FF2B5EF4-FFF2-40B4-BE49-F238E27FC236}">
                            <a16:creationId xmlns:a16="http://schemas.microsoft.com/office/drawing/2014/main" id="{5CE43AB3-65A8-441D-82F3-AB5106E7DB87}"/>
                          </a:ext>
                        </a:extLst>
                      </p:cNvPr>
                      <p:cNvGrpSpPr>
                        <a:grpSpLocks/>
                      </p:cNvGrpSpPr>
                      <p:nvPr/>
                    </p:nvGrpSpPr>
                    <p:grpSpPr bwMode="auto">
                      <a:xfrm>
                        <a:off x="2668" y="2486"/>
                        <a:ext cx="379" cy="548"/>
                        <a:chOff x="2668" y="2486"/>
                        <a:chExt cx="379" cy="548"/>
                      </a:xfrm>
                    </p:grpSpPr>
                    <p:sp>
                      <p:nvSpPr>
                        <p:cNvPr id="66" name="Freeform 52">
                          <a:extLst>
                            <a:ext uri="{FF2B5EF4-FFF2-40B4-BE49-F238E27FC236}">
                              <a16:creationId xmlns:a16="http://schemas.microsoft.com/office/drawing/2014/main" id="{ADC335BC-4A25-45C3-9D4D-74DE9AD6C918}"/>
                            </a:ext>
                          </a:extLst>
                        </p:cNvPr>
                        <p:cNvSpPr>
                          <a:spLocks/>
                        </p:cNvSpPr>
                        <p:nvPr/>
                      </p:nvSpPr>
                      <p:spPr bwMode="auto">
                        <a:xfrm>
                          <a:off x="2697" y="2517"/>
                          <a:ext cx="350" cy="517"/>
                        </a:xfrm>
                        <a:custGeom>
                          <a:avLst/>
                          <a:gdLst>
                            <a:gd name="T0" fmla="*/ 0 w 1402"/>
                            <a:gd name="T1" fmla="*/ 0 h 1552"/>
                            <a:gd name="T2" fmla="*/ 0 w 1402"/>
                            <a:gd name="T3" fmla="*/ 0 h 1552"/>
                            <a:gd name="T4" fmla="*/ 0 w 1402"/>
                            <a:gd name="T5" fmla="*/ 0 h 1552"/>
                            <a:gd name="T6" fmla="*/ 0 w 1402"/>
                            <a:gd name="T7" fmla="*/ 0 h 1552"/>
                            <a:gd name="T8" fmla="*/ 0 w 1402"/>
                            <a:gd name="T9" fmla="*/ 0 h 1552"/>
                            <a:gd name="T10" fmla="*/ 0 60000 65536"/>
                            <a:gd name="T11" fmla="*/ 0 60000 65536"/>
                            <a:gd name="T12" fmla="*/ 0 60000 65536"/>
                            <a:gd name="T13" fmla="*/ 0 60000 65536"/>
                            <a:gd name="T14" fmla="*/ 0 60000 65536"/>
                            <a:gd name="T15" fmla="*/ 0 w 1402"/>
                            <a:gd name="T16" fmla="*/ 0 h 1552"/>
                            <a:gd name="T17" fmla="*/ 1402 w 1402"/>
                            <a:gd name="T18" fmla="*/ 1552 h 1552"/>
                          </a:gdLst>
                          <a:ahLst/>
                          <a:cxnLst>
                            <a:cxn ang="T10">
                              <a:pos x="T0" y="T1"/>
                            </a:cxn>
                            <a:cxn ang="T11">
                              <a:pos x="T2" y="T3"/>
                            </a:cxn>
                            <a:cxn ang="T12">
                              <a:pos x="T4" y="T5"/>
                            </a:cxn>
                            <a:cxn ang="T13">
                              <a:pos x="T6" y="T7"/>
                            </a:cxn>
                            <a:cxn ang="T14">
                              <a:pos x="T8" y="T9"/>
                            </a:cxn>
                          </a:cxnLst>
                          <a:rect l="T15" t="T16" r="T17" b="T18"/>
                          <a:pathLst>
                            <a:path w="1402" h="1552">
                              <a:moveTo>
                                <a:pt x="0" y="1552"/>
                              </a:moveTo>
                              <a:lnTo>
                                <a:pt x="0" y="706"/>
                              </a:lnTo>
                              <a:lnTo>
                                <a:pt x="1402" y="0"/>
                              </a:lnTo>
                              <a:lnTo>
                                <a:pt x="1398" y="792"/>
                              </a:lnTo>
                              <a:lnTo>
                                <a:pt x="0" y="1552"/>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67" name="Freeform 53">
                          <a:extLst>
                            <a:ext uri="{FF2B5EF4-FFF2-40B4-BE49-F238E27FC236}">
                              <a16:creationId xmlns:a16="http://schemas.microsoft.com/office/drawing/2014/main" id="{D68250BC-396F-4444-A6DD-5C6CE924B077}"/>
                            </a:ext>
                          </a:extLst>
                        </p:cNvPr>
                        <p:cNvSpPr>
                          <a:spLocks/>
                        </p:cNvSpPr>
                        <p:nvPr/>
                      </p:nvSpPr>
                      <p:spPr bwMode="auto">
                        <a:xfrm>
                          <a:off x="2668" y="2723"/>
                          <a:ext cx="29" cy="311"/>
                        </a:xfrm>
                        <a:custGeom>
                          <a:avLst/>
                          <a:gdLst>
                            <a:gd name="T0" fmla="*/ 0 w 117"/>
                            <a:gd name="T1" fmla="*/ 0 h 933"/>
                            <a:gd name="T2" fmla="*/ 0 w 117"/>
                            <a:gd name="T3" fmla="*/ 0 h 933"/>
                            <a:gd name="T4" fmla="*/ 0 w 117"/>
                            <a:gd name="T5" fmla="*/ 0 h 933"/>
                            <a:gd name="T6" fmla="*/ 0 w 117"/>
                            <a:gd name="T7" fmla="*/ 0 h 933"/>
                            <a:gd name="T8" fmla="*/ 0 w 117"/>
                            <a:gd name="T9" fmla="*/ 0 h 933"/>
                            <a:gd name="T10" fmla="*/ 0 60000 65536"/>
                            <a:gd name="T11" fmla="*/ 0 60000 65536"/>
                            <a:gd name="T12" fmla="*/ 0 60000 65536"/>
                            <a:gd name="T13" fmla="*/ 0 60000 65536"/>
                            <a:gd name="T14" fmla="*/ 0 60000 65536"/>
                            <a:gd name="T15" fmla="*/ 0 w 117"/>
                            <a:gd name="T16" fmla="*/ 0 h 933"/>
                            <a:gd name="T17" fmla="*/ 117 w 117"/>
                            <a:gd name="T18" fmla="*/ 933 h 933"/>
                          </a:gdLst>
                          <a:ahLst/>
                          <a:cxnLst>
                            <a:cxn ang="T10">
                              <a:pos x="T0" y="T1"/>
                            </a:cxn>
                            <a:cxn ang="T11">
                              <a:pos x="T2" y="T3"/>
                            </a:cxn>
                            <a:cxn ang="T12">
                              <a:pos x="T4" y="T5"/>
                            </a:cxn>
                            <a:cxn ang="T13">
                              <a:pos x="T6" y="T7"/>
                            </a:cxn>
                            <a:cxn ang="T14">
                              <a:pos x="T8" y="T9"/>
                            </a:cxn>
                          </a:cxnLst>
                          <a:rect l="T15" t="T16" r="T17" b="T18"/>
                          <a:pathLst>
                            <a:path w="117" h="933">
                              <a:moveTo>
                                <a:pt x="1" y="0"/>
                              </a:moveTo>
                              <a:lnTo>
                                <a:pt x="117" y="87"/>
                              </a:lnTo>
                              <a:lnTo>
                                <a:pt x="117" y="933"/>
                              </a:lnTo>
                              <a:lnTo>
                                <a:pt x="0" y="844"/>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68" name="Freeform 54">
                          <a:extLst>
                            <a:ext uri="{FF2B5EF4-FFF2-40B4-BE49-F238E27FC236}">
                              <a16:creationId xmlns:a16="http://schemas.microsoft.com/office/drawing/2014/main" id="{9A68D296-DFA2-4C8C-B2E1-FE3ACC4E9E2A}"/>
                            </a:ext>
                          </a:extLst>
                        </p:cNvPr>
                        <p:cNvSpPr>
                          <a:spLocks/>
                        </p:cNvSpPr>
                        <p:nvPr/>
                      </p:nvSpPr>
                      <p:spPr bwMode="auto">
                        <a:xfrm>
                          <a:off x="2668" y="2486"/>
                          <a:ext cx="379" cy="266"/>
                        </a:xfrm>
                        <a:custGeom>
                          <a:avLst/>
                          <a:gdLst>
                            <a:gd name="T0" fmla="*/ 0 w 1519"/>
                            <a:gd name="T1" fmla="*/ 0 h 800"/>
                            <a:gd name="T2" fmla="*/ 0 w 1519"/>
                            <a:gd name="T3" fmla="*/ 0 h 800"/>
                            <a:gd name="T4" fmla="*/ 0 w 1519"/>
                            <a:gd name="T5" fmla="*/ 0 h 800"/>
                            <a:gd name="T6" fmla="*/ 0 w 1519"/>
                            <a:gd name="T7" fmla="*/ 0 h 800"/>
                            <a:gd name="T8" fmla="*/ 0 w 1519"/>
                            <a:gd name="T9" fmla="*/ 0 h 800"/>
                            <a:gd name="T10" fmla="*/ 0 60000 65536"/>
                            <a:gd name="T11" fmla="*/ 0 60000 65536"/>
                            <a:gd name="T12" fmla="*/ 0 60000 65536"/>
                            <a:gd name="T13" fmla="*/ 0 60000 65536"/>
                            <a:gd name="T14" fmla="*/ 0 60000 65536"/>
                            <a:gd name="T15" fmla="*/ 0 w 1519"/>
                            <a:gd name="T16" fmla="*/ 0 h 800"/>
                            <a:gd name="T17" fmla="*/ 1519 w 1519"/>
                            <a:gd name="T18" fmla="*/ 800 h 800"/>
                          </a:gdLst>
                          <a:ahLst/>
                          <a:cxnLst>
                            <a:cxn ang="T10">
                              <a:pos x="T0" y="T1"/>
                            </a:cxn>
                            <a:cxn ang="T11">
                              <a:pos x="T2" y="T3"/>
                            </a:cxn>
                            <a:cxn ang="T12">
                              <a:pos x="T4" y="T5"/>
                            </a:cxn>
                            <a:cxn ang="T13">
                              <a:pos x="T6" y="T7"/>
                            </a:cxn>
                            <a:cxn ang="T14">
                              <a:pos x="T8" y="T9"/>
                            </a:cxn>
                          </a:cxnLst>
                          <a:rect l="T15" t="T16" r="T17" b="T18"/>
                          <a:pathLst>
                            <a:path w="1519" h="800">
                              <a:moveTo>
                                <a:pt x="0" y="712"/>
                              </a:moveTo>
                              <a:lnTo>
                                <a:pt x="117" y="800"/>
                              </a:lnTo>
                              <a:lnTo>
                                <a:pt x="1519" y="94"/>
                              </a:lnTo>
                              <a:lnTo>
                                <a:pt x="1402" y="0"/>
                              </a:lnTo>
                              <a:lnTo>
                                <a:pt x="0" y="712"/>
                              </a:lnTo>
                              <a:close/>
                            </a:path>
                          </a:pathLst>
                        </a:custGeom>
                        <a:solidFill>
                          <a:srgbClr val="A0A0A0"/>
                        </a:solidFill>
                        <a:ln w="3175">
                          <a:solidFill>
                            <a:srgbClr val="C0C0C0"/>
                          </a:solidFill>
                          <a:prstDash val="solid"/>
                          <a:round/>
                          <a:headEnd/>
                          <a:tailEnd/>
                        </a:ln>
                      </p:spPr>
                      <p:txBody>
                        <a:bodyPr/>
                        <a:lstStyle/>
                        <a:p>
                          <a:endParaRPr lang="zh-CN" altLang="en-US"/>
                        </a:p>
                      </p:txBody>
                    </p:sp>
                  </p:grpSp>
                </p:grpSp>
                <p:grpSp>
                  <p:nvGrpSpPr>
                    <p:cNvPr id="53" name="Group 55">
                      <a:extLst>
                        <a:ext uri="{FF2B5EF4-FFF2-40B4-BE49-F238E27FC236}">
                          <a16:creationId xmlns:a16="http://schemas.microsoft.com/office/drawing/2014/main" id="{D40F3083-2EBA-498E-9A53-555E3C34E901}"/>
                        </a:ext>
                      </a:extLst>
                    </p:cNvPr>
                    <p:cNvGrpSpPr>
                      <a:grpSpLocks/>
                    </p:cNvGrpSpPr>
                    <p:nvPr/>
                  </p:nvGrpSpPr>
                  <p:grpSpPr bwMode="auto">
                    <a:xfrm>
                      <a:off x="2826" y="2665"/>
                      <a:ext cx="115" cy="214"/>
                      <a:chOff x="2826" y="2665"/>
                      <a:chExt cx="115" cy="214"/>
                    </a:xfrm>
                  </p:grpSpPr>
                  <p:grpSp>
                    <p:nvGrpSpPr>
                      <p:cNvPr id="54" name="Group 56">
                        <a:extLst>
                          <a:ext uri="{FF2B5EF4-FFF2-40B4-BE49-F238E27FC236}">
                            <a16:creationId xmlns:a16="http://schemas.microsoft.com/office/drawing/2014/main" id="{2CC807A3-1C9F-49EA-9DD9-1307A5BF46E5}"/>
                          </a:ext>
                        </a:extLst>
                      </p:cNvPr>
                      <p:cNvGrpSpPr>
                        <a:grpSpLocks/>
                      </p:cNvGrpSpPr>
                      <p:nvPr/>
                    </p:nvGrpSpPr>
                    <p:grpSpPr bwMode="auto">
                      <a:xfrm>
                        <a:off x="2826" y="2665"/>
                        <a:ext cx="115" cy="214"/>
                        <a:chOff x="2826" y="2665"/>
                        <a:chExt cx="115" cy="214"/>
                      </a:xfrm>
                    </p:grpSpPr>
                    <p:sp>
                      <p:nvSpPr>
                        <p:cNvPr id="56" name="Oval 57">
                          <a:extLst>
                            <a:ext uri="{FF2B5EF4-FFF2-40B4-BE49-F238E27FC236}">
                              <a16:creationId xmlns:a16="http://schemas.microsoft.com/office/drawing/2014/main" id="{0002CE3A-EAFA-47C6-9A69-D31B5FA41BB1}"/>
                            </a:ext>
                          </a:extLst>
                        </p:cNvPr>
                        <p:cNvSpPr>
                          <a:spLocks noChangeArrowheads="1"/>
                        </p:cNvSpPr>
                        <p:nvPr/>
                      </p:nvSpPr>
                      <p:spPr bwMode="auto">
                        <a:xfrm>
                          <a:off x="2826" y="2665"/>
                          <a:ext cx="110" cy="208"/>
                        </a:xfrm>
                        <a:prstGeom prst="ellipse">
                          <a:avLst/>
                        </a:prstGeom>
                        <a:solidFill>
                          <a:srgbClr val="000000"/>
                        </a:solidFill>
                        <a:ln w="317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57" name="Oval 58">
                          <a:extLst>
                            <a:ext uri="{FF2B5EF4-FFF2-40B4-BE49-F238E27FC236}">
                              <a16:creationId xmlns:a16="http://schemas.microsoft.com/office/drawing/2014/main" id="{74D14D66-54FD-40E5-BB7A-0AC68D560B47}"/>
                            </a:ext>
                          </a:extLst>
                        </p:cNvPr>
                        <p:cNvSpPr>
                          <a:spLocks noChangeArrowheads="1"/>
                        </p:cNvSpPr>
                        <p:nvPr/>
                      </p:nvSpPr>
                      <p:spPr bwMode="auto">
                        <a:xfrm>
                          <a:off x="2831" y="2672"/>
                          <a:ext cx="110" cy="207"/>
                        </a:xfrm>
                        <a:prstGeom prst="ellipse">
                          <a:avLst/>
                        </a:prstGeom>
                        <a:solidFill>
                          <a:srgbClr val="606060"/>
                        </a:solidFill>
                        <a:ln w="317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sp>
                    <p:nvSpPr>
                      <p:cNvPr id="55" name="Freeform 59">
                        <a:extLst>
                          <a:ext uri="{FF2B5EF4-FFF2-40B4-BE49-F238E27FC236}">
                            <a16:creationId xmlns:a16="http://schemas.microsoft.com/office/drawing/2014/main" id="{3F90295E-66FE-441D-BBC9-5FB3DC5FB2BE}"/>
                          </a:ext>
                        </a:extLst>
                      </p:cNvPr>
                      <p:cNvSpPr>
                        <a:spLocks/>
                      </p:cNvSpPr>
                      <p:nvPr/>
                    </p:nvSpPr>
                    <p:spPr bwMode="auto">
                      <a:xfrm>
                        <a:off x="2875" y="2714"/>
                        <a:ext cx="15" cy="115"/>
                      </a:xfrm>
                      <a:custGeom>
                        <a:avLst/>
                        <a:gdLst>
                          <a:gd name="T0" fmla="*/ 0 w 59"/>
                          <a:gd name="T1" fmla="*/ 0 h 344"/>
                          <a:gd name="T2" fmla="*/ 0 w 59"/>
                          <a:gd name="T3" fmla="*/ 0 h 344"/>
                          <a:gd name="T4" fmla="*/ 0 w 59"/>
                          <a:gd name="T5" fmla="*/ 0 h 344"/>
                          <a:gd name="T6" fmla="*/ 0 w 59"/>
                          <a:gd name="T7" fmla="*/ 0 h 344"/>
                          <a:gd name="T8" fmla="*/ 0 w 59"/>
                          <a:gd name="T9" fmla="*/ 0 h 344"/>
                          <a:gd name="T10" fmla="*/ 0 60000 65536"/>
                          <a:gd name="T11" fmla="*/ 0 60000 65536"/>
                          <a:gd name="T12" fmla="*/ 0 60000 65536"/>
                          <a:gd name="T13" fmla="*/ 0 60000 65536"/>
                          <a:gd name="T14" fmla="*/ 0 60000 65536"/>
                          <a:gd name="T15" fmla="*/ 0 w 59"/>
                          <a:gd name="T16" fmla="*/ 0 h 344"/>
                          <a:gd name="T17" fmla="*/ 59 w 59"/>
                          <a:gd name="T18" fmla="*/ 344 h 344"/>
                        </a:gdLst>
                        <a:ahLst/>
                        <a:cxnLst>
                          <a:cxn ang="T10">
                            <a:pos x="T0" y="T1"/>
                          </a:cxn>
                          <a:cxn ang="T11">
                            <a:pos x="T2" y="T3"/>
                          </a:cxn>
                          <a:cxn ang="T12">
                            <a:pos x="T4" y="T5"/>
                          </a:cxn>
                          <a:cxn ang="T13">
                            <a:pos x="T6" y="T7"/>
                          </a:cxn>
                          <a:cxn ang="T14">
                            <a:pos x="T8" y="T9"/>
                          </a:cxn>
                        </a:cxnLst>
                        <a:rect l="T15" t="T16" r="T17" b="T18"/>
                        <a:pathLst>
                          <a:path w="59" h="344">
                            <a:moveTo>
                              <a:pt x="0" y="23"/>
                            </a:moveTo>
                            <a:lnTo>
                              <a:pt x="59" y="0"/>
                            </a:lnTo>
                            <a:lnTo>
                              <a:pt x="59" y="322"/>
                            </a:lnTo>
                            <a:lnTo>
                              <a:pt x="0" y="344"/>
                            </a:lnTo>
                            <a:lnTo>
                              <a:pt x="0" y="23"/>
                            </a:lnTo>
                            <a:close/>
                          </a:path>
                        </a:pathLst>
                      </a:custGeom>
                      <a:solidFill>
                        <a:srgbClr val="404040"/>
                      </a:solidFill>
                      <a:ln w="3175">
                        <a:solidFill>
                          <a:srgbClr val="C0C0C0"/>
                        </a:solidFill>
                        <a:prstDash val="solid"/>
                        <a:round/>
                        <a:headEnd/>
                        <a:tailEnd/>
                      </a:ln>
                    </p:spPr>
                    <p:txBody>
                      <a:bodyPr/>
                      <a:lstStyle/>
                      <a:p>
                        <a:endParaRPr lang="zh-CN" altLang="en-US"/>
                      </a:p>
                    </p:txBody>
                  </p:sp>
                </p:grpSp>
              </p:grpSp>
            </p:grpSp>
            <p:grpSp>
              <p:nvGrpSpPr>
                <p:cNvPr id="18" name="Group 60">
                  <a:extLst>
                    <a:ext uri="{FF2B5EF4-FFF2-40B4-BE49-F238E27FC236}">
                      <a16:creationId xmlns:a16="http://schemas.microsoft.com/office/drawing/2014/main" id="{4263DF52-1EC8-4784-BCB6-9D8E6CEDE217}"/>
                    </a:ext>
                  </a:extLst>
                </p:cNvPr>
                <p:cNvGrpSpPr>
                  <a:grpSpLocks/>
                </p:cNvGrpSpPr>
                <p:nvPr/>
              </p:nvGrpSpPr>
              <p:grpSpPr bwMode="auto">
                <a:xfrm>
                  <a:off x="2052" y="1808"/>
                  <a:ext cx="574" cy="301"/>
                  <a:chOff x="2882" y="2664"/>
                  <a:chExt cx="574" cy="301"/>
                </a:xfrm>
              </p:grpSpPr>
              <p:sp>
                <p:nvSpPr>
                  <p:cNvPr id="25" name="Freeform 61">
                    <a:extLst>
                      <a:ext uri="{FF2B5EF4-FFF2-40B4-BE49-F238E27FC236}">
                        <a16:creationId xmlns:a16="http://schemas.microsoft.com/office/drawing/2014/main" id="{018D9978-DF35-40EC-B630-960A3B8C071E}"/>
                      </a:ext>
                    </a:extLst>
                  </p:cNvPr>
                  <p:cNvSpPr>
                    <a:spLocks/>
                  </p:cNvSpPr>
                  <p:nvPr/>
                </p:nvSpPr>
                <p:spPr bwMode="auto">
                  <a:xfrm>
                    <a:off x="2990" y="2779"/>
                    <a:ext cx="67" cy="34"/>
                  </a:xfrm>
                  <a:custGeom>
                    <a:avLst/>
                    <a:gdLst>
                      <a:gd name="T0" fmla="*/ 0 w 269"/>
                      <a:gd name="T1" fmla="*/ 0 h 101"/>
                      <a:gd name="T2" fmla="*/ 0 w 269"/>
                      <a:gd name="T3" fmla="*/ 0 h 101"/>
                      <a:gd name="T4" fmla="*/ 0 w 269"/>
                      <a:gd name="T5" fmla="*/ 0 h 101"/>
                      <a:gd name="T6" fmla="*/ 0 w 269"/>
                      <a:gd name="T7" fmla="*/ 0 h 101"/>
                      <a:gd name="T8" fmla="*/ 0 w 269"/>
                      <a:gd name="T9" fmla="*/ 0 h 101"/>
                      <a:gd name="T10" fmla="*/ 0 w 269"/>
                      <a:gd name="T11" fmla="*/ 0 h 101"/>
                      <a:gd name="T12" fmla="*/ 0 w 269"/>
                      <a:gd name="T13" fmla="*/ 0 h 101"/>
                      <a:gd name="T14" fmla="*/ 0 w 269"/>
                      <a:gd name="T15" fmla="*/ 0 h 101"/>
                      <a:gd name="T16" fmla="*/ 0 w 269"/>
                      <a:gd name="T17" fmla="*/ 0 h 101"/>
                      <a:gd name="T18" fmla="*/ 0 w 269"/>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9"/>
                      <a:gd name="T31" fmla="*/ 0 h 101"/>
                      <a:gd name="T32" fmla="*/ 269 w 269"/>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9" h="101">
                        <a:moveTo>
                          <a:pt x="0" y="101"/>
                        </a:moveTo>
                        <a:lnTo>
                          <a:pt x="14" y="70"/>
                        </a:lnTo>
                        <a:lnTo>
                          <a:pt x="38" y="41"/>
                        </a:lnTo>
                        <a:lnTo>
                          <a:pt x="73" y="18"/>
                        </a:lnTo>
                        <a:lnTo>
                          <a:pt x="105" y="6"/>
                        </a:lnTo>
                        <a:lnTo>
                          <a:pt x="145" y="0"/>
                        </a:lnTo>
                        <a:lnTo>
                          <a:pt x="183" y="2"/>
                        </a:lnTo>
                        <a:lnTo>
                          <a:pt x="224" y="15"/>
                        </a:lnTo>
                        <a:lnTo>
                          <a:pt x="246" y="26"/>
                        </a:lnTo>
                        <a:lnTo>
                          <a:pt x="269" y="43"/>
                        </a:lnTo>
                      </a:path>
                    </a:pathLst>
                  </a:custGeom>
                  <a:noFill/>
                  <a:ln w="15875">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6" name="Group 62">
                    <a:extLst>
                      <a:ext uri="{FF2B5EF4-FFF2-40B4-BE49-F238E27FC236}">
                        <a16:creationId xmlns:a16="http://schemas.microsoft.com/office/drawing/2014/main" id="{0E4AF1BC-2145-4949-B22B-712B14D33A6D}"/>
                      </a:ext>
                    </a:extLst>
                  </p:cNvPr>
                  <p:cNvGrpSpPr>
                    <a:grpSpLocks/>
                  </p:cNvGrpSpPr>
                  <p:nvPr/>
                </p:nvGrpSpPr>
                <p:grpSpPr bwMode="auto">
                  <a:xfrm>
                    <a:off x="2882" y="2675"/>
                    <a:ext cx="146" cy="290"/>
                    <a:chOff x="2882" y="2675"/>
                    <a:chExt cx="146" cy="290"/>
                  </a:xfrm>
                </p:grpSpPr>
                <p:grpSp>
                  <p:nvGrpSpPr>
                    <p:cNvPr id="41" name="Group 63">
                      <a:extLst>
                        <a:ext uri="{FF2B5EF4-FFF2-40B4-BE49-F238E27FC236}">
                          <a16:creationId xmlns:a16="http://schemas.microsoft.com/office/drawing/2014/main" id="{9F0BFF15-6098-4A83-A366-12CA84073D6E}"/>
                        </a:ext>
                      </a:extLst>
                    </p:cNvPr>
                    <p:cNvGrpSpPr>
                      <a:grpSpLocks/>
                    </p:cNvGrpSpPr>
                    <p:nvPr/>
                  </p:nvGrpSpPr>
                  <p:grpSpPr bwMode="auto">
                    <a:xfrm>
                      <a:off x="2882" y="2720"/>
                      <a:ext cx="127" cy="208"/>
                      <a:chOff x="2882" y="2720"/>
                      <a:chExt cx="127" cy="208"/>
                    </a:xfrm>
                  </p:grpSpPr>
                  <p:sp>
                    <p:nvSpPr>
                      <p:cNvPr id="47" name="Freeform 64">
                        <a:extLst>
                          <a:ext uri="{FF2B5EF4-FFF2-40B4-BE49-F238E27FC236}">
                            <a16:creationId xmlns:a16="http://schemas.microsoft.com/office/drawing/2014/main" id="{F958441E-7924-4A35-978A-AB0618AC14EC}"/>
                          </a:ext>
                        </a:extLst>
                      </p:cNvPr>
                      <p:cNvSpPr>
                        <a:spLocks/>
                      </p:cNvSpPr>
                      <p:nvPr/>
                    </p:nvSpPr>
                    <p:spPr bwMode="auto">
                      <a:xfrm>
                        <a:off x="2882" y="2725"/>
                        <a:ext cx="117" cy="203"/>
                      </a:xfrm>
                      <a:custGeom>
                        <a:avLst/>
                        <a:gdLst>
                          <a:gd name="T0" fmla="*/ 0 w 468"/>
                          <a:gd name="T1" fmla="*/ 0 h 607"/>
                          <a:gd name="T2" fmla="*/ 0 w 468"/>
                          <a:gd name="T3" fmla="*/ 0 h 607"/>
                          <a:gd name="T4" fmla="*/ 0 w 468"/>
                          <a:gd name="T5" fmla="*/ 0 h 607"/>
                          <a:gd name="T6" fmla="*/ 0 w 468"/>
                          <a:gd name="T7" fmla="*/ 0 h 607"/>
                          <a:gd name="T8" fmla="*/ 0 w 468"/>
                          <a:gd name="T9" fmla="*/ 0 h 607"/>
                          <a:gd name="T10" fmla="*/ 0 60000 65536"/>
                          <a:gd name="T11" fmla="*/ 0 60000 65536"/>
                          <a:gd name="T12" fmla="*/ 0 60000 65536"/>
                          <a:gd name="T13" fmla="*/ 0 60000 65536"/>
                          <a:gd name="T14" fmla="*/ 0 60000 65536"/>
                          <a:gd name="T15" fmla="*/ 0 w 468"/>
                          <a:gd name="T16" fmla="*/ 0 h 607"/>
                          <a:gd name="T17" fmla="*/ 468 w 468"/>
                          <a:gd name="T18" fmla="*/ 607 h 607"/>
                        </a:gdLst>
                        <a:ahLst/>
                        <a:cxnLst>
                          <a:cxn ang="T10">
                            <a:pos x="T0" y="T1"/>
                          </a:cxn>
                          <a:cxn ang="T11">
                            <a:pos x="T2" y="T3"/>
                          </a:cxn>
                          <a:cxn ang="T12">
                            <a:pos x="T4" y="T5"/>
                          </a:cxn>
                          <a:cxn ang="T13">
                            <a:pos x="T6" y="T7"/>
                          </a:cxn>
                          <a:cxn ang="T14">
                            <a:pos x="T8" y="T9"/>
                          </a:cxn>
                        </a:cxnLst>
                        <a:rect l="T15" t="T16" r="T17" b="T18"/>
                        <a:pathLst>
                          <a:path w="468" h="607">
                            <a:moveTo>
                              <a:pt x="0" y="0"/>
                            </a:moveTo>
                            <a:lnTo>
                              <a:pt x="0" y="283"/>
                            </a:lnTo>
                            <a:lnTo>
                              <a:pt x="468" y="607"/>
                            </a:lnTo>
                            <a:lnTo>
                              <a:pt x="468" y="328"/>
                            </a:lnTo>
                            <a:lnTo>
                              <a:pt x="0" y="0"/>
                            </a:lnTo>
                            <a:close/>
                          </a:path>
                        </a:pathLst>
                      </a:cu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5">
                        <a:extLst>
                          <a:ext uri="{FF2B5EF4-FFF2-40B4-BE49-F238E27FC236}">
                            <a16:creationId xmlns:a16="http://schemas.microsoft.com/office/drawing/2014/main" id="{D11094E4-211A-4ABE-85F7-09C144746CFA}"/>
                          </a:ext>
                        </a:extLst>
                      </p:cNvPr>
                      <p:cNvSpPr>
                        <a:spLocks/>
                      </p:cNvSpPr>
                      <p:nvPr/>
                    </p:nvSpPr>
                    <p:spPr bwMode="auto">
                      <a:xfrm>
                        <a:off x="2882" y="2720"/>
                        <a:ext cx="127" cy="115"/>
                      </a:xfrm>
                      <a:custGeom>
                        <a:avLst/>
                        <a:gdLst>
                          <a:gd name="T0" fmla="*/ 0 w 505"/>
                          <a:gd name="T1" fmla="*/ 0 h 345"/>
                          <a:gd name="T2" fmla="*/ 0 w 505"/>
                          <a:gd name="T3" fmla="*/ 0 h 345"/>
                          <a:gd name="T4" fmla="*/ 0 w 505"/>
                          <a:gd name="T5" fmla="*/ 0 h 345"/>
                          <a:gd name="T6" fmla="*/ 0 w 505"/>
                          <a:gd name="T7" fmla="*/ 0 h 345"/>
                          <a:gd name="T8" fmla="*/ 0 w 505"/>
                          <a:gd name="T9" fmla="*/ 0 h 345"/>
                          <a:gd name="T10" fmla="*/ 0 60000 65536"/>
                          <a:gd name="T11" fmla="*/ 0 60000 65536"/>
                          <a:gd name="T12" fmla="*/ 0 60000 65536"/>
                          <a:gd name="T13" fmla="*/ 0 60000 65536"/>
                          <a:gd name="T14" fmla="*/ 0 60000 65536"/>
                          <a:gd name="T15" fmla="*/ 0 w 505"/>
                          <a:gd name="T16" fmla="*/ 0 h 345"/>
                          <a:gd name="T17" fmla="*/ 505 w 505"/>
                          <a:gd name="T18" fmla="*/ 345 h 345"/>
                        </a:gdLst>
                        <a:ahLst/>
                        <a:cxnLst>
                          <a:cxn ang="T10">
                            <a:pos x="T0" y="T1"/>
                          </a:cxn>
                          <a:cxn ang="T11">
                            <a:pos x="T2" y="T3"/>
                          </a:cxn>
                          <a:cxn ang="T12">
                            <a:pos x="T4" y="T5"/>
                          </a:cxn>
                          <a:cxn ang="T13">
                            <a:pos x="T6" y="T7"/>
                          </a:cxn>
                          <a:cxn ang="T14">
                            <a:pos x="T8" y="T9"/>
                          </a:cxn>
                        </a:cxnLst>
                        <a:rect l="T15" t="T16" r="T17" b="T18"/>
                        <a:pathLst>
                          <a:path w="505" h="345">
                            <a:moveTo>
                              <a:pt x="0" y="16"/>
                            </a:moveTo>
                            <a:lnTo>
                              <a:pt x="467" y="345"/>
                            </a:lnTo>
                            <a:lnTo>
                              <a:pt x="505" y="329"/>
                            </a:lnTo>
                            <a:lnTo>
                              <a:pt x="35" y="0"/>
                            </a:lnTo>
                            <a:lnTo>
                              <a:pt x="0" y="1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6">
                        <a:extLst>
                          <a:ext uri="{FF2B5EF4-FFF2-40B4-BE49-F238E27FC236}">
                            <a16:creationId xmlns:a16="http://schemas.microsoft.com/office/drawing/2014/main" id="{3D509D72-10CF-48C7-ABA0-57048C9ABFB6}"/>
                          </a:ext>
                        </a:extLst>
                      </p:cNvPr>
                      <p:cNvSpPr>
                        <a:spLocks/>
                      </p:cNvSpPr>
                      <p:nvPr/>
                    </p:nvSpPr>
                    <p:spPr bwMode="auto">
                      <a:xfrm>
                        <a:off x="2998" y="2829"/>
                        <a:ext cx="10" cy="98"/>
                      </a:xfrm>
                      <a:custGeom>
                        <a:avLst/>
                        <a:gdLst>
                          <a:gd name="T0" fmla="*/ 0 w 39"/>
                          <a:gd name="T1" fmla="*/ 0 h 293"/>
                          <a:gd name="T2" fmla="*/ 0 w 39"/>
                          <a:gd name="T3" fmla="*/ 0 h 293"/>
                          <a:gd name="T4" fmla="*/ 0 w 39"/>
                          <a:gd name="T5" fmla="*/ 0 h 293"/>
                          <a:gd name="T6" fmla="*/ 0 w 39"/>
                          <a:gd name="T7" fmla="*/ 0 h 293"/>
                          <a:gd name="T8" fmla="*/ 0 w 39"/>
                          <a:gd name="T9" fmla="*/ 0 h 293"/>
                          <a:gd name="T10" fmla="*/ 0 60000 65536"/>
                          <a:gd name="T11" fmla="*/ 0 60000 65536"/>
                          <a:gd name="T12" fmla="*/ 0 60000 65536"/>
                          <a:gd name="T13" fmla="*/ 0 60000 65536"/>
                          <a:gd name="T14" fmla="*/ 0 60000 65536"/>
                          <a:gd name="T15" fmla="*/ 0 w 39"/>
                          <a:gd name="T16" fmla="*/ 0 h 293"/>
                          <a:gd name="T17" fmla="*/ 39 w 39"/>
                          <a:gd name="T18" fmla="*/ 293 h 293"/>
                        </a:gdLst>
                        <a:ahLst/>
                        <a:cxnLst>
                          <a:cxn ang="T10">
                            <a:pos x="T0" y="T1"/>
                          </a:cxn>
                          <a:cxn ang="T11">
                            <a:pos x="T2" y="T3"/>
                          </a:cxn>
                          <a:cxn ang="T12">
                            <a:pos x="T4" y="T5"/>
                          </a:cxn>
                          <a:cxn ang="T13">
                            <a:pos x="T6" y="T7"/>
                          </a:cxn>
                          <a:cxn ang="T14">
                            <a:pos x="T8" y="T9"/>
                          </a:cxn>
                        </a:cxnLst>
                        <a:rect l="T15" t="T16" r="T17" b="T18"/>
                        <a:pathLst>
                          <a:path w="39" h="293">
                            <a:moveTo>
                              <a:pt x="0" y="17"/>
                            </a:moveTo>
                            <a:lnTo>
                              <a:pt x="39" y="0"/>
                            </a:lnTo>
                            <a:lnTo>
                              <a:pt x="39" y="280"/>
                            </a:lnTo>
                            <a:lnTo>
                              <a:pt x="0" y="293"/>
                            </a:lnTo>
                            <a:lnTo>
                              <a:pt x="0" y="17"/>
                            </a:lnTo>
                            <a:close/>
                          </a:path>
                        </a:pathLst>
                      </a:cu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2" name="Group 67">
                      <a:extLst>
                        <a:ext uri="{FF2B5EF4-FFF2-40B4-BE49-F238E27FC236}">
                          <a16:creationId xmlns:a16="http://schemas.microsoft.com/office/drawing/2014/main" id="{40E452EE-3D70-4B6D-B029-000E1BF47493}"/>
                        </a:ext>
                      </a:extLst>
                    </p:cNvPr>
                    <p:cNvGrpSpPr>
                      <a:grpSpLocks/>
                    </p:cNvGrpSpPr>
                    <p:nvPr/>
                  </p:nvGrpSpPr>
                  <p:grpSpPr bwMode="auto">
                    <a:xfrm>
                      <a:off x="2910" y="2675"/>
                      <a:ext cx="118" cy="290"/>
                      <a:chOff x="2910" y="2675"/>
                      <a:chExt cx="118" cy="290"/>
                    </a:xfrm>
                  </p:grpSpPr>
                  <p:sp>
                    <p:nvSpPr>
                      <p:cNvPr id="43" name="Oval 68">
                        <a:extLst>
                          <a:ext uri="{FF2B5EF4-FFF2-40B4-BE49-F238E27FC236}">
                            <a16:creationId xmlns:a16="http://schemas.microsoft.com/office/drawing/2014/main" id="{9FFBD433-B16C-4C66-9019-D98FFACA9F6C}"/>
                          </a:ext>
                        </a:extLst>
                      </p:cNvPr>
                      <p:cNvSpPr>
                        <a:spLocks noChangeArrowheads="1"/>
                      </p:cNvSpPr>
                      <p:nvPr/>
                    </p:nvSpPr>
                    <p:spPr bwMode="auto">
                      <a:xfrm>
                        <a:off x="2918" y="2675"/>
                        <a:ext cx="110" cy="28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44" name="Oval 69">
                        <a:extLst>
                          <a:ext uri="{FF2B5EF4-FFF2-40B4-BE49-F238E27FC236}">
                            <a16:creationId xmlns:a16="http://schemas.microsoft.com/office/drawing/2014/main" id="{1B6A4ED8-5118-42C9-8ABA-E913A5A2E272}"/>
                          </a:ext>
                        </a:extLst>
                      </p:cNvPr>
                      <p:cNvSpPr>
                        <a:spLocks noChangeArrowheads="1"/>
                      </p:cNvSpPr>
                      <p:nvPr/>
                    </p:nvSpPr>
                    <p:spPr bwMode="auto">
                      <a:xfrm>
                        <a:off x="2910" y="2681"/>
                        <a:ext cx="109" cy="284"/>
                      </a:xfrm>
                      <a:prstGeom prst="ellipse">
                        <a:avLst/>
                      </a:pr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45" name="Oval 70">
                        <a:extLst>
                          <a:ext uri="{FF2B5EF4-FFF2-40B4-BE49-F238E27FC236}">
                            <a16:creationId xmlns:a16="http://schemas.microsoft.com/office/drawing/2014/main" id="{2620E9A9-7E45-4E09-9D4C-82CA407C26D1}"/>
                          </a:ext>
                        </a:extLst>
                      </p:cNvPr>
                      <p:cNvSpPr>
                        <a:spLocks noChangeArrowheads="1"/>
                      </p:cNvSpPr>
                      <p:nvPr/>
                    </p:nvSpPr>
                    <p:spPr bwMode="auto">
                      <a:xfrm>
                        <a:off x="2972" y="2810"/>
                        <a:ext cx="30" cy="60"/>
                      </a:xfrm>
                      <a:prstGeom prst="ellipse">
                        <a:avLst/>
                      </a:prstGeom>
                      <a:solidFill>
                        <a:srgbClr val="E0E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46" name="Oval 71">
                        <a:extLst>
                          <a:ext uri="{FF2B5EF4-FFF2-40B4-BE49-F238E27FC236}">
                            <a16:creationId xmlns:a16="http://schemas.microsoft.com/office/drawing/2014/main" id="{F5303EEF-F259-4CB6-BB39-3A2041D4CE0B}"/>
                          </a:ext>
                        </a:extLst>
                      </p:cNvPr>
                      <p:cNvSpPr>
                        <a:spLocks noChangeArrowheads="1"/>
                      </p:cNvSpPr>
                      <p:nvPr/>
                    </p:nvSpPr>
                    <p:spPr bwMode="auto">
                      <a:xfrm>
                        <a:off x="2980" y="2813"/>
                        <a:ext cx="21" cy="49"/>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grpSp>
                <p:nvGrpSpPr>
                  <p:cNvPr id="27" name="Group 72">
                    <a:extLst>
                      <a:ext uri="{FF2B5EF4-FFF2-40B4-BE49-F238E27FC236}">
                        <a16:creationId xmlns:a16="http://schemas.microsoft.com/office/drawing/2014/main" id="{3B277254-377A-41A3-B743-BCC7ECB5682A}"/>
                      </a:ext>
                    </a:extLst>
                  </p:cNvPr>
                  <p:cNvGrpSpPr>
                    <a:grpSpLocks/>
                  </p:cNvGrpSpPr>
                  <p:nvPr/>
                </p:nvGrpSpPr>
                <p:grpSpPr bwMode="auto">
                  <a:xfrm>
                    <a:off x="3034" y="2664"/>
                    <a:ext cx="422" cy="299"/>
                    <a:chOff x="3034" y="2664"/>
                    <a:chExt cx="422" cy="299"/>
                  </a:xfrm>
                </p:grpSpPr>
                <p:grpSp>
                  <p:nvGrpSpPr>
                    <p:cNvPr id="28" name="Group 73">
                      <a:extLst>
                        <a:ext uri="{FF2B5EF4-FFF2-40B4-BE49-F238E27FC236}">
                          <a16:creationId xmlns:a16="http://schemas.microsoft.com/office/drawing/2014/main" id="{999D8F12-61E5-4575-B9DA-857B514EBFCE}"/>
                        </a:ext>
                      </a:extLst>
                    </p:cNvPr>
                    <p:cNvGrpSpPr>
                      <a:grpSpLocks/>
                    </p:cNvGrpSpPr>
                    <p:nvPr/>
                  </p:nvGrpSpPr>
                  <p:grpSpPr bwMode="auto">
                    <a:xfrm>
                      <a:off x="3034" y="2664"/>
                      <a:ext cx="159" cy="299"/>
                      <a:chOff x="3034" y="2664"/>
                      <a:chExt cx="159" cy="299"/>
                    </a:xfrm>
                  </p:grpSpPr>
                  <p:sp>
                    <p:nvSpPr>
                      <p:cNvPr id="35" name="Oval 74">
                        <a:extLst>
                          <a:ext uri="{FF2B5EF4-FFF2-40B4-BE49-F238E27FC236}">
                            <a16:creationId xmlns:a16="http://schemas.microsoft.com/office/drawing/2014/main" id="{7230E3D4-2787-43E2-9329-85E0AEF6A247}"/>
                          </a:ext>
                        </a:extLst>
                      </p:cNvPr>
                      <p:cNvSpPr>
                        <a:spLocks noChangeArrowheads="1"/>
                      </p:cNvSpPr>
                      <p:nvPr/>
                    </p:nvSpPr>
                    <p:spPr bwMode="auto">
                      <a:xfrm>
                        <a:off x="3034" y="2682"/>
                        <a:ext cx="159" cy="281"/>
                      </a:xfrm>
                      <a:prstGeom prst="ellipse">
                        <a:avLst/>
                      </a:pr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36" name="Oval 75">
                        <a:extLst>
                          <a:ext uri="{FF2B5EF4-FFF2-40B4-BE49-F238E27FC236}">
                            <a16:creationId xmlns:a16="http://schemas.microsoft.com/office/drawing/2014/main" id="{1AA4558B-F4AE-47B0-AD3E-AC19E2C7E76F}"/>
                          </a:ext>
                        </a:extLst>
                      </p:cNvPr>
                      <p:cNvSpPr>
                        <a:spLocks noChangeArrowheads="1"/>
                      </p:cNvSpPr>
                      <p:nvPr/>
                    </p:nvSpPr>
                    <p:spPr bwMode="auto">
                      <a:xfrm>
                        <a:off x="3034" y="2664"/>
                        <a:ext cx="159" cy="281"/>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37" name="Oval 76">
                        <a:extLst>
                          <a:ext uri="{FF2B5EF4-FFF2-40B4-BE49-F238E27FC236}">
                            <a16:creationId xmlns:a16="http://schemas.microsoft.com/office/drawing/2014/main" id="{E7717882-A4C2-4F13-AD11-A20E3F3560F2}"/>
                          </a:ext>
                        </a:extLst>
                      </p:cNvPr>
                      <p:cNvSpPr>
                        <a:spLocks noChangeArrowheads="1"/>
                      </p:cNvSpPr>
                      <p:nvPr/>
                    </p:nvSpPr>
                    <p:spPr bwMode="auto">
                      <a:xfrm>
                        <a:off x="3041" y="2676"/>
                        <a:ext cx="146" cy="267"/>
                      </a:xfrm>
                      <a:prstGeom prst="ellipse">
                        <a:avLst/>
                      </a:pr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nvGrpSpPr>
                      <p:cNvPr id="38" name="Group 77">
                        <a:extLst>
                          <a:ext uri="{FF2B5EF4-FFF2-40B4-BE49-F238E27FC236}">
                            <a16:creationId xmlns:a16="http://schemas.microsoft.com/office/drawing/2014/main" id="{6D8F5462-4153-41C0-88EA-7031897BB347}"/>
                          </a:ext>
                        </a:extLst>
                      </p:cNvPr>
                      <p:cNvGrpSpPr>
                        <a:grpSpLocks/>
                      </p:cNvGrpSpPr>
                      <p:nvPr/>
                    </p:nvGrpSpPr>
                    <p:grpSpPr bwMode="auto">
                      <a:xfrm>
                        <a:off x="3048" y="2772"/>
                        <a:ext cx="38" cy="78"/>
                        <a:chOff x="3048" y="2772"/>
                        <a:chExt cx="38" cy="78"/>
                      </a:xfrm>
                    </p:grpSpPr>
                    <p:sp>
                      <p:nvSpPr>
                        <p:cNvPr id="39" name="Oval 78">
                          <a:extLst>
                            <a:ext uri="{FF2B5EF4-FFF2-40B4-BE49-F238E27FC236}">
                              <a16:creationId xmlns:a16="http://schemas.microsoft.com/office/drawing/2014/main" id="{901ACBC5-6377-49D2-8655-9EF6477FD8FA}"/>
                            </a:ext>
                          </a:extLst>
                        </p:cNvPr>
                        <p:cNvSpPr>
                          <a:spLocks noChangeArrowheads="1"/>
                        </p:cNvSpPr>
                        <p:nvPr/>
                      </p:nvSpPr>
                      <p:spPr bwMode="auto">
                        <a:xfrm>
                          <a:off x="3048" y="2772"/>
                          <a:ext cx="38" cy="78"/>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40" name="Oval 79">
                          <a:extLst>
                            <a:ext uri="{FF2B5EF4-FFF2-40B4-BE49-F238E27FC236}">
                              <a16:creationId xmlns:a16="http://schemas.microsoft.com/office/drawing/2014/main" id="{C907F864-1F5C-41F9-A477-76951AACA31D}"/>
                            </a:ext>
                          </a:extLst>
                        </p:cNvPr>
                        <p:cNvSpPr>
                          <a:spLocks noChangeArrowheads="1"/>
                        </p:cNvSpPr>
                        <p:nvPr/>
                      </p:nvSpPr>
                      <p:spPr bwMode="auto">
                        <a:xfrm>
                          <a:off x="3052" y="2789"/>
                          <a:ext cx="30" cy="6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grpSp>
                  <p:nvGrpSpPr>
                    <p:cNvPr id="29" name="Group 80">
                      <a:extLst>
                        <a:ext uri="{FF2B5EF4-FFF2-40B4-BE49-F238E27FC236}">
                          <a16:creationId xmlns:a16="http://schemas.microsoft.com/office/drawing/2014/main" id="{D97001B6-5129-402A-9237-3C11692E5E55}"/>
                        </a:ext>
                      </a:extLst>
                    </p:cNvPr>
                    <p:cNvGrpSpPr>
                      <a:grpSpLocks/>
                    </p:cNvGrpSpPr>
                    <p:nvPr/>
                  </p:nvGrpSpPr>
                  <p:grpSpPr bwMode="auto">
                    <a:xfrm>
                      <a:off x="3181" y="2757"/>
                      <a:ext cx="275" cy="114"/>
                      <a:chOff x="3181" y="2757"/>
                      <a:chExt cx="275" cy="114"/>
                    </a:xfrm>
                  </p:grpSpPr>
                  <p:sp>
                    <p:nvSpPr>
                      <p:cNvPr id="30" name="Freeform 81">
                        <a:extLst>
                          <a:ext uri="{FF2B5EF4-FFF2-40B4-BE49-F238E27FC236}">
                            <a16:creationId xmlns:a16="http://schemas.microsoft.com/office/drawing/2014/main" id="{30D4293C-69F4-44C6-8EDA-4CC8C13918E4}"/>
                          </a:ext>
                        </a:extLst>
                      </p:cNvPr>
                      <p:cNvSpPr>
                        <a:spLocks/>
                      </p:cNvSpPr>
                      <p:nvPr/>
                    </p:nvSpPr>
                    <p:spPr bwMode="auto">
                      <a:xfrm>
                        <a:off x="3181" y="2772"/>
                        <a:ext cx="275" cy="99"/>
                      </a:xfrm>
                      <a:custGeom>
                        <a:avLst/>
                        <a:gdLst>
                          <a:gd name="T0" fmla="*/ 0 w 1100"/>
                          <a:gd name="T1" fmla="*/ 0 h 295"/>
                          <a:gd name="T2" fmla="*/ 0 w 1100"/>
                          <a:gd name="T3" fmla="*/ 0 h 295"/>
                          <a:gd name="T4" fmla="*/ 0 w 1100"/>
                          <a:gd name="T5" fmla="*/ 0 h 295"/>
                          <a:gd name="T6" fmla="*/ 0 w 1100"/>
                          <a:gd name="T7" fmla="*/ 0 h 295"/>
                          <a:gd name="T8" fmla="*/ 0 w 1100"/>
                          <a:gd name="T9" fmla="*/ 0 h 295"/>
                          <a:gd name="T10" fmla="*/ 0 w 1100"/>
                          <a:gd name="T11" fmla="*/ 0 h 295"/>
                          <a:gd name="T12" fmla="*/ 0 w 1100"/>
                          <a:gd name="T13" fmla="*/ 0 h 295"/>
                          <a:gd name="T14" fmla="*/ 0 w 1100"/>
                          <a:gd name="T15" fmla="*/ 0 h 295"/>
                          <a:gd name="T16" fmla="*/ 0 w 1100"/>
                          <a:gd name="T17" fmla="*/ 0 h 295"/>
                          <a:gd name="T18" fmla="*/ 0 w 1100"/>
                          <a:gd name="T19" fmla="*/ 0 h 295"/>
                          <a:gd name="T20" fmla="*/ 0 w 1100"/>
                          <a:gd name="T21" fmla="*/ 0 h 295"/>
                          <a:gd name="T22" fmla="*/ 0 w 1100"/>
                          <a:gd name="T23" fmla="*/ 0 h 295"/>
                          <a:gd name="T24" fmla="*/ 0 w 1100"/>
                          <a:gd name="T25" fmla="*/ 0 h 295"/>
                          <a:gd name="T26" fmla="*/ 0 w 1100"/>
                          <a:gd name="T27" fmla="*/ 0 h 295"/>
                          <a:gd name="T28" fmla="*/ 0 w 1100"/>
                          <a:gd name="T29" fmla="*/ 0 h 295"/>
                          <a:gd name="T30" fmla="*/ 0 w 1100"/>
                          <a:gd name="T31" fmla="*/ 0 h 295"/>
                          <a:gd name="T32" fmla="*/ 0 w 1100"/>
                          <a:gd name="T33" fmla="*/ 0 h 295"/>
                          <a:gd name="T34" fmla="*/ 0 w 1100"/>
                          <a:gd name="T35" fmla="*/ 0 h 295"/>
                          <a:gd name="T36" fmla="*/ 0 w 1100"/>
                          <a:gd name="T37" fmla="*/ 0 h 295"/>
                          <a:gd name="T38" fmla="*/ 0 w 1100"/>
                          <a:gd name="T39" fmla="*/ 0 h 295"/>
                          <a:gd name="T40" fmla="*/ 0 w 1100"/>
                          <a:gd name="T41" fmla="*/ 0 h 295"/>
                          <a:gd name="T42" fmla="*/ 0 w 1100"/>
                          <a:gd name="T43" fmla="*/ 0 h 295"/>
                          <a:gd name="T44" fmla="*/ 0 w 1100"/>
                          <a:gd name="T45" fmla="*/ 0 h 2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295"/>
                          <a:gd name="T71" fmla="*/ 1100 w 1100"/>
                          <a:gd name="T72" fmla="*/ 295 h 2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295">
                            <a:moveTo>
                              <a:pt x="0" y="0"/>
                            </a:moveTo>
                            <a:lnTo>
                              <a:pt x="1100" y="98"/>
                            </a:lnTo>
                            <a:lnTo>
                              <a:pt x="1100" y="148"/>
                            </a:lnTo>
                            <a:lnTo>
                              <a:pt x="1028" y="295"/>
                            </a:lnTo>
                            <a:lnTo>
                              <a:pt x="880" y="295"/>
                            </a:lnTo>
                            <a:lnTo>
                              <a:pt x="880" y="223"/>
                            </a:lnTo>
                            <a:lnTo>
                              <a:pt x="807" y="223"/>
                            </a:lnTo>
                            <a:lnTo>
                              <a:pt x="807" y="295"/>
                            </a:lnTo>
                            <a:lnTo>
                              <a:pt x="734" y="295"/>
                            </a:lnTo>
                            <a:lnTo>
                              <a:pt x="734" y="223"/>
                            </a:lnTo>
                            <a:lnTo>
                              <a:pt x="587" y="223"/>
                            </a:lnTo>
                            <a:lnTo>
                              <a:pt x="587" y="295"/>
                            </a:lnTo>
                            <a:lnTo>
                              <a:pt x="514" y="295"/>
                            </a:lnTo>
                            <a:lnTo>
                              <a:pt x="440" y="223"/>
                            </a:lnTo>
                            <a:lnTo>
                              <a:pt x="366" y="295"/>
                            </a:lnTo>
                            <a:lnTo>
                              <a:pt x="293" y="223"/>
                            </a:lnTo>
                            <a:lnTo>
                              <a:pt x="293" y="295"/>
                            </a:lnTo>
                            <a:lnTo>
                              <a:pt x="219" y="295"/>
                            </a:lnTo>
                            <a:lnTo>
                              <a:pt x="219" y="223"/>
                            </a:lnTo>
                            <a:lnTo>
                              <a:pt x="147" y="223"/>
                            </a:lnTo>
                            <a:lnTo>
                              <a:pt x="72" y="295"/>
                            </a:lnTo>
                            <a:lnTo>
                              <a:pt x="0" y="295"/>
                            </a:lnTo>
                            <a:lnTo>
                              <a:pt x="0" y="0"/>
                            </a:lnTo>
                            <a:close/>
                          </a:path>
                        </a:pathLst>
                      </a:cu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2">
                        <a:extLst>
                          <a:ext uri="{FF2B5EF4-FFF2-40B4-BE49-F238E27FC236}">
                            <a16:creationId xmlns:a16="http://schemas.microsoft.com/office/drawing/2014/main" id="{05E29F80-2676-49A0-A46C-D4E445DC677B}"/>
                          </a:ext>
                        </a:extLst>
                      </p:cNvPr>
                      <p:cNvSpPr>
                        <a:spLocks/>
                      </p:cNvSpPr>
                      <p:nvPr/>
                    </p:nvSpPr>
                    <p:spPr bwMode="auto">
                      <a:xfrm>
                        <a:off x="3181" y="2757"/>
                        <a:ext cx="275" cy="97"/>
                      </a:xfrm>
                      <a:custGeom>
                        <a:avLst/>
                        <a:gdLst>
                          <a:gd name="T0" fmla="*/ 0 w 1100"/>
                          <a:gd name="T1" fmla="*/ 0 h 293"/>
                          <a:gd name="T2" fmla="*/ 0 w 1100"/>
                          <a:gd name="T3" fmla="*/ 0 h 293"/>
                          <a:gd name="T4" fmla="*/ 0 w 1100"/>
                          <a:gd name="T5" fmla="*/ 0 h 293"/>
                          <a:gd name="T6" fmla="*/ 0 w 1100"/>
                          <a:gd name="T7" fmla="*/ 0 h 293"/>
                          <a:gd name="T8" fmla="*/ 0 w 1100"/>
                          <a:gd name="T9" fmla="*/ 0 h 293"/>
                          <a:gd name="T10" fmla="*/ 0 w 1100"/>
                          <a:gd name="T11" fmla="*/ 0 h 293"/>
                          <a:gd name="T12" fmla="*/ 0 w 1100"/>
                          <a:gd name="T13" fmla="*/ 0 h 293"/>
                          <a:gd name="T14" fmla="*/ 0 w 1100"/>
                          <a:gd name="T15" fmla="*/ 0 h 293"/>
                          <a:gd name="T16" fmla="*/ 0 w 1100"/>
                          <a:gd name="T17" fmla="*/ 0 h 293"/>
                          <a:gd name="T18" fmla="*/ 0 w 1100"/>
                          <a:gd name="T19" fmla="*/ 0 h 293"/>
                          <a:gd name="T20" fmla="*/ 0 w 1100"/>
                          <a:gd name="T21" fmla="*/ 0 h 293"/>
                          <a:gd name="T22" fmla="*/ 0 w 1100"/>
                          <a:gd name="T23" fmla="*/ 0 h 293"/>
                          <a:gd name="T24" fmla="*/ 0 w 1100"/>
                          <a:gd name="T25" fmla="*/ 0 h 293"/>
                          <a:gd name="T26" fmla="*/ 0 w 1100"/>
                          <a:gd name="T27" fmla="*/ 0 h 293"/>
                          <a:gd name="T28" fmla="*/ 0 w 1100"/>
                          <a:gd name="T29" fmla="*/ 0 h 293"/>
                          <a:gd name="T30" fmla="*/ 0 w 1100"/>
                          <a:gd name="T31" fmla="*/ 0 h 293"/>
                          <a:gd name="T32" fmla="*/ 0 w 1100"/>
                          <a:gd name="T33" fmla="*/ 0 h 293"/>
                          <a:gd name="T34" fmla="*/ 0 w 1100"/>
                          <a:gd name="T35" fmla="*/ 0 h 293"/>
                          <a:gd name="T36" fmla="*/ 0 w 1100"/>
                          <a:gd name="T37" fmla="*/ 0 h 293"/>
                          <a:gd name="T38" fmla="*/ 0 w 1100"/>
                          <a:gd name="T39" fmla="*/ 0 h 293"/>
                          <a:gd name="T40" fmla="*/ 0 w 1100"/>
                          <a:gd name="T41" fmla="*/ 0 h 293"/>
                          <a:gd name="T42" fmla="*/ 0 w 1100"/>
                          <a:gd name="T43" fmla="*/ 0 h 293"/>
                          <a:gd name="T44" fmla="*/ 0 w 1100"/>
                          <a:gd name="T45" fmla="*/ 0 h 29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293"/>
                          <a:gd name="T71" fmla="*/ 1100 w 1100"/>
                          <a:gd name="T72" fmla="*/ 293 h 29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293">
                            <a:moveTo>
                              <a:pt x="0" y="0"/>
                            </a:moveTo>
                            <a:lnTo>
                              <a:pt x="1028" y="0"/>
                            </a:lnTo>
                            <a:lnTo>
                              <a:pt x="1100" y="145"/>
                            </a:lnTo>
                            <a:lnTo>
                              <a:pt x="1028" y="293"/>
                            </a:lnTo>
                            <a:lnTo>
                              <a:pt x="880" y="293"/>
                            </a:lnTo>
                            <a:lnTo>
                              <a:pt x="880" y="220"/>
                            </a:lnTo>
                            <a:lnTo>
                              <a:pt x="807" y="220"/>
                            </a:lnTo>
                            <a:lnTo>
                              <a:pt x="807" y="293"/>
                            </a:lnTo>
                            <a:lnTo>
                              <a:pt x="734" y="293"/>
                            </a:lnTo>
                            <a:lnTo>
                              <a:pt x="734" y="220"/>
                            </a:lnTo>
                            <a:lnTo>
                              <a:pt x="587" y="220"/>
                            </a:lnTo>
                            <a:lnTo>
                              <a:pt x="587" y="293"/>
                            </a:lnTo>
                            <a:lnTo>
                              <a:pt x="514" y="293"/>
                            </a:lnTo>
                            <a:lnTo>
                              <a:pt x="440" y="220"/>
                            </a:lnTo>
                            <a:lnTo>
                              <a:pt x="366" y="293"/>
                            </a:lnTo>
                            <a:lnTo>
                              <a:pt x="293" y="220"/>
                            </a:lnTo>
                            <a:lnTo>
                              <a:pt x="293" y="293"/>
                            </a:lnTo>
                            <a:lnTo>
                              <a:pt x="219" y="293"/>
                            </a:lnTo>
                            <a:lnTo>
                              <a:pt x="219" y="220"/>
                            </a:lnTo>
                            <a:lnTo>
                              <a:pt x="147" y="220"/>
                            </a:lnTo>
                            <a:lnTo>
                              <a:pt x="72" y="293"/>
                            </a:lnTo>
                            <a:lnTo>
                              <a:pt x="0" y="293"/>
                            </a:lnTo>
                            <a:lnTo>
                              <a:pt x="0" y="0"/>
                            </a:lnTo>
                            <a:close/>
                          </a:path>
                        </a:pathLst>
                      </a:cu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3">
                        <a:extLst>
                          <a:ext uri="{FF2B5EF4-FFF2-40B4-BE49-F238E27FC236}">
                            <a16:creationId xmlns:a16="http://schemas.microsoft.com/office/drawing/2014/main" id="{112E6F28-09EB-4F7A-877F-115D9BB0E4C2}"/>
                          </a:ext>
                        </a:extLst>
                      </p:cNvPr>
                      <p:cNvSpPr>
                        <a:spLocks/>
                      </p:cNvSpPr>
                      <p:nvPr/>
                    </p:nvSpPr>
                    <p:spPr bwMode="auto">
                      <a:xfrm>
                        <a:off x="3204" y="2781"/>
                        <a:ext cx="252" cy="24"/>
                      </a:xfrm>
                      <a:custGeom>
                        <a:avLst/>
                        <a:gdLst>
                          <a:gd name="T0" fmla="*/ 0 w 1007"/>
                          <a:gd name="T1" fmla="*/ 0 h 74"/>
                          <a:gd name="T2" fmla="*/ 0 w 1007"/>
                          <a:gd name="T3" fmla="*/ 0 h 74"/>
                          <a:gd name="T4" fmla="*/ 0 w 1007"/>
                          <a:gd name="T5" fmla="*/ 0 h 74"/>
                          <a:gd name="T6" fmla="*/ 0 w 1007"/>
                          <a:gd name="T7" fmla="*/ 0 h 74"/>
                          <a:gd name="T8" fmla="*/ 0 w 1007"/>
                          <a:gd name="T9" fmla="*/ 0 h 74"/>
                          <a:gd name="T10" fmla="*/ 0 60000 65536"/>
                          <a:gd name="T11" fmla="*/ 0 60000 65536"/>
                          <a:gd name="T12" fmla="*/ 0 60000 65536"/>
                          <a:gd name="T13" fmla="*/ 0 60000 65536"/>
                          <a:gd name="T14" fmla="*/ 0 60000 65536"/>
                          <a:gd name="T15" fmla="*/ 0 w 1007"/>
                          <a:gd name="T16" fmla="*/ 0 h 74"/>
                          <a:gd name="T17" fmla="*/ 1007 w 1007"/>
                          <a:gd name="T18" fmla="*/ 74 h 74"/>
                        </a:gdLst>
                        <a:ahLst/>
                        <a:cxnLst>
                          <a:cxn ang="T10">
                            <a:pos x="T0" y="T1"/>
                          </a:cxn>
                          <a:cxn ang="T11">
                            <a:pos x="T2" y="T3"/>
                          </a:cxn>
                          <a:cxn ang="T12">
                            <a:pos x="T4" y="T5"/>
                          </a:cxn>
                          <a:cxn ang="T13">
                            <a:pos x="T6" y="T7"/>
                          </a:cxn>
                          <a:cxn ang="T14">
                            <a:pos x="T8" y="T9"/>
                          </a:cxn>
                        </a:cxnLst>
                        <a:rect l="T15" t="T16" r="T17" b="T18"/>
                        <a:pathLst>
                          <a:path w="1007" h="74">
                            <a:moveTo>
                              <a:pt x="0" y="0"/>
                            </a:moveTo>
                            <a:lnTo>
                              <a:pt x="973" y="0"/>
                            </a:lnTo>
                            <a:lnTo>
                              <a:pt x="1007" y="74"/>
                            </a:lnTo>
                            <a:lnTo>
                              <a:pt x="0" y="74"/>
                            </a:lnTo>
                            <a:lnTo>
                              <a:pt x="0" y="0"/>
                            </a:lnTo>
                            <a:close/>
                          </a:path>
                        </a:pathLst>
                      </a:custGeom>
                      <a:solidFill>
                        <a:srgbClr val="8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Rectangle 84">
                        <a:extLst>
                          <a:ext uri="{FF2B5EF4-FFF2-40B4-BE49-F238E27FC236}">
                            <a16:creationId xmlns:a16="http://schemas.microsoft.com/office/drawing/2014/main" id="{4AF0AC6B-6E94-4276-84B0-0F72DFADE503}"/>
                          </a:ext>
                        </a:extLst>
                      </p:cNvPr>
                      <p:cNvSpPr>
                        <a:spLocks noChangeArrowheads="1"/>
                      </p:cNvSpPr>
                      <p:nvPr/>
                    </p:nvSpPr>
                    <p:spPr bwMode="auto">
                      <a:xfrm>
                        <a:off x="3209" y="2823"/>
                        <a:ext cx="237" cy="3"/>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34" name="Rectangle 85">
                        <a:extLst>
                          <a:ext uri="{FF2B5EF4-FFF2-40B4-BE49-F238E27FC236}">
                            <a16:creationId xmlns:a16="http://schemas.microsoft.com/office/drawing/2014/main" id="{F421EF20-C3E5-41C4-8432-8D3EE323A1AC}"/>
                          </a:ext>
                        </a:extLst>
                      </p:cNvPr>
                      <p:cNvSpPr>
                        <a:spLocks noChangeArrowheads="1"/>
                      </p:cNvSpPr>
                      <p:nvPr/>
                    </p:nvSpPr>
                    <p:spPr bwMode="auto">
                      <a:xfrm>
                        <a:off x="3200" y="2761"/>
                        <a:ext cx="238" cy="4"/>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grpSp>
            <p:graphicFrame>
              <p:nvGraphicFramePr>
                <p:cNvPr id="19" name="Object 87">
                  <a:extLst>
                    <a:ext uri="{FF2B5EF4-FFF2-40B4-BE49-F238E27FC236}">
                      <a16:creationId xmlns:a16="http://schemas.microsoft.com/office/drawing/2014/main" id="{7ECB9916-B4CE-484D-8746-7351013AE8AC}"/>
                    </a:ext>
                  </a:extLst>
                </p:cNvPr>
                <p:cNvGraphicFramePr>
                  <a:graphicFrameLocks noChangeAspect="1"/>
                </p:cNvGraphicFramePr>
                <p:nvPr/>
              </p:nvGraphicFramePr>
              <p:xfrm>
                <a:off x="1140" y="1664"/>
                <a:ext cx="384" cy="552"/>
              </p:xfrm>
              <a:graphic>
                <a:graphicData uri="http://schemas.openxmlformats.org/presentationml/2006/ole">
                  <mc:AlternateContent xmlns:mc="http://schemas.openxmlformats.org/markup-compatibility/2006">
                    <mc:Choice xmlns:v="urn:schemas-microsoft-com:vml" Requires="v">
                      <p:oleObj spid="_x0000_s125968" name="剪辑" r:id="rId3" imgW="2354263" imgH="3397250" progId="MS_ClipArt_Gallery.2">
                        <p:embed/>
                      </p:oleObj>
                    </mc:Choice>
                    <mc:Fallback>
                      <p:oleObj name="剪辑" r:id="rId3" imgW="2354263" imgH="3397250" progId="MS_ClipArt_Gallery.2">
                        <p:embed/>
                        <p:pic>
                          <p:nvPicPr>
                            <p:cNvPr id="4099" name="Object 87">
                              <a:extLst>
                                <a:ext uri="{FF2B5EF4-FFF2-40B4-BE49-F238E27FC236}">
                                  <a16:creationId xmlns:a16="http://schemas.microsoft.com/office/drawing/2014/main" id="{2F143D82-0CB9-4705-B04E-439CF4AE9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 y="1664"/>
                              <a:ext cx="384"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Line 161">
                  <a:extLst>
                    <a:ext uri="{FF2B5EF4-FFF2-40B4-BE49-F238E27FC236}">
                      <a16:creationId xmlns:a16="http://schemas.microsoft.com/office/drawing/2014/main" id="{FED5275C-3B4D-432A-8D66-BBB38C1B1E88}"/>
                    </a:ext>
                  </a:extLst>
                </p:cNvPr>
                <p:cNvSpPr>
                  <a:spLocks noChangeShapeType="1"/>
                </p:cNvSpPr>
                <p:nvPr/>
              </p:nvSpPr>
              <p:spPr bwMode="auto">
                <a:xfrm>
                  <a:off x="1572" y="1952"/>
                  <a:ext cx="432" cy="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sp>
              <p:nvSpPr>
                <p:cNvPr id="21" name="Text Box 168">
                  <a:extLst>
                    <a:ext uri="{FF2B5EF4-FFF2-40B4-BE49-F238E27FC236}">
                      <a16:creationId xmlns:a16="http://schemas.microsoft.com/office/drawing/2014/main" id="{0F9EAA93-F5B2-4BA6-93ED-A8CF651752E8}"/>
                    </a:ext>
                  </a:extLst>
                </p:cNvPr>
                <p:cNvSpPr txBox="1">
                  <a:spLocks noChangeArrowheads="1"/>
                </p:cNvSpPr>
                <p:nvPr/>
              </p:nvSpPr>
              <p:spPr bwMode="auto">
                <a:xfrm>
                  <a:off x="1066" y="2205"/>
                  <a:ext cx="528" cy="291"/>
                </a:xfrm>
                <a:prstGeom prst="rect">
                  <a:avLst/>
                </a:prstGeom>
                <a:noFill/>
                <a:ln>
                  <a:noFill/>
                </a:ln>
                <a:effectLst/>
              </p:spPr>
              <p:txBody>
                <a:bodyPr>
                  <a:spAutoFit/>
                </a:bodyPr>
                <a:lstStyle/>
                <a:p>
                  <a:pPr>
                    <a:defRPr/>
                  </a:pPr>
                  <a:r>
                    <a:rPr lang="zh-CN" altLang="en-US" sz="2400" dirty="0">
                      <a:effectLst>
                        <a:outerShdw blurRad="38100" dist="38100" dir="2700000" algn="tl">
                          <a:srgbClr val="C0C0C0"/>
                        </a:outerShdw>
                      </a:effectLst>
                      <a:latin typeface="楷体_GB2312" pitchFamily="49" charset="-122"/>
                      <a:ea typeface="楷体_GB2312" pitchFamily="49" charset="-122"/>
                    </a:rPr>
                    <a:t>明文</a:t>
                  </a:r>
                </a:p>
              </p:txBody>
            </p:sp>
            <p:sp>
              <p:nvSpPr>
                <p:cNvPr id="22" name="Text Box 170">
                  <a:extLst>
                    <a:ext uri="{FF2B5EF4-FFF2-40B4-BE49-F238E27FC236}">
                      <a16:creationId xmlns:a16="http://schemas.microsoft.com/office/drawing/2014/main" id="{36630BB3-F063-47A3-9A8D-D72616FF4E4E}"/>
                    </a:ext>
                  </a:extLst>
                </p:cNvPr>
                <p:cNvSpPr txBox="1">
                  <a:spLocks noChangeArrowheads="1"/>
                </p:cNvSpPr>
                <p:nvPr/>
              </p:nvSpPr>
              <p:spPr bwMode="auto">
                <a:xfrm>
                  <a:off x="1994" y="2109"/>
                  <a:ext cx="506" cy="291"/>
                </a:xfrm>
                <a:prstGeom prst="rect">
                  <a:avLst/>
                </a:prstGeom>
                <a:noFill/>
                <a:ln>
                  <a:noFill/>
                </a:ln>
                <a:effectLst/>
              </p:spPr>
              <p:txBody>
                <a:bodyPr wrap="none">
                  <a:spAutoFit/>
                </a:bodyPr>
                <a:lstStyle/>
                <a:p>
                  <a:pPr>
                    <a:defRPr/>
                  </a:pPr>
                  <a:r>
                    <a:rPr lang="zh-CN" altLang="en-US" sz="2400" dirty="0">
                      <a:effectLst>
                        <a:outerShdw blurRad="38100" dist="38100" dir="2700000" algn="tl">
                          <a:srgbClr val="C0C0C0"/>
                        </a:outerShdw>
                      </a:effectLst>
                      <a:latin typeface="楷体_GB2312" pitchFamily="49" charset="-122"/>
                      <a:ea typeface="楷体_GB2312" pitchFamily="49" charset="-122"/>
                    </a:rPr>
                    <a:t>私钥</a:t>
                  </a:r>
                  <a:endParaRPr lang="en-US" altLang="zh-CN" sz="2400" dirty="0">
                    <a:effectLst>
                      <a:outerShdw blurRad="38100" dist="38100" dir="2700000" algn="tl">
                        <a:srgbClr val="C0C0C0"/>
                      </a:outerShdw>
                    </a:effectLst>
                    <a:latin typeface="楷体_GB2312" pitchFamily="49" charset="-122"/>
                    <a:ea typeface="楷体_GB2312" pitchFamily="49" charset="-122"/>
                  </a:endParaRPr>
                </a:p>
              </p:txBody>
            </p:sp>
            <p:sp>
              <p:nvSpPr>
                <p:cNvPr id="23" name="Text Box 172">
                  <a:extLst>
                    <a:ext uri="{FF2B5EF4-FFF2-40B4-BE49-F238E27FC236}">
                      <a16:creationId xmlns:a16="http://schemas.microsoft.com/office/drawing/2014/main" id="{21FEF257-EF3E-40CA-BDEF-D22DACB8FD44}"/>
                    </a:ext>
                  </a:extLst>
                </p:cNvPr>
                <p:cNvSpPr txBox="1">
                  <a:spLocks noChangeArrowheads="1"/>
                </p:cNvSpPr>
                <p:nvPr/>
              </p:nvSpPr>
              <p:spPr bwMode="auto">
                <a:xfrm>
                  <a:off x="3095" y="2144"/>
                  <a:ext cx="504" cy="291"/>
                </a:xfrm>
                <a:prstGeom prst="rect">
                  <a:avLst/>
                </a:prstGeom>
                <a:noFill/>
                <a:ln>
                  <a:noFill/>
                </a:ln>
                <a:effectLst/>
              </p:spPr>
              <p:txBody>
                <a:bodyPr wrap="none">
                  <a:spAutoFit/>
                </a:bodyPr>
                <a:lstStyle/>
                <a:p>
                  <a:pPr>
                    <a:defRPr/>
                  </a:pPr>
                  <a:r>
                    <a:rPr lang="zh-CN" altLang="en-US" sz="2400" dirty="0">
                      <a:effectLst>
                        <a:outerShdw blurRad="38100" dist="38100" dir="2700000" algn="tl">
                          <a:srgbClr val="C0C0C0"/>
                        </a:outerShdw>
                      </a:effectLst>
                      <a:latin typeface="楷体_GB2312" pitchFamily="49" charset="-122"/>
                      <a:ea typeface="楷体_GB2312" pitchFamily="49" charset="-122"/>
                    </a:rPr>
                    <a:t>密文</a:t>
                  </a:r>
                </a:p>
              </p:txBody>
            </p:sp>
            <p:pic>
              <p:nvPicPr>
                <p:cNvPr id="24" name="Picture 174">
                  <a:extLst>
                    <a:ext uri="{FF2B5EF4-FFF2-40B4-BE49-F238E27FC236}">
                      <a16:creationId xmlns:a16="http://schemas.microsoft.com/office/drawing/2014/main" id="{81F48676-8002-4E32-8A46-5969C7C1CC08}"/>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 y="1742"/>
                  <a:ext cx="480" cy="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Line 161">
                <a:extLst>
                  <a:ext uri="{FF2B5EF4-FFF2-40B4-BE49-F238E27FC236}">
                    <a16:creationId xmlns:a16="http://schemas.microsoft.com/office/drawing/2014/main" id="{E1C45E5A-C796-495B-94A8-156B2CC5AC54}"/>
                  </a:ext>
                </a:extLst>
              </p:cNvPr>
              <p:cNvSpPr>
                <a:spLocks noChangeShapeType="1"/>
              </p:cNvSpPr>
              <p:nvPr/>
            </p:nvSpPr>
            <p:spPr bwMode="auto">
              <a:xfrm>
                <a:off x="4094086" y="3405100"/>
                <a:ext cx="685837" cy="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grpSp>
        <p:sp>
          <p:nvSpPr>
            <p:cNvPr id="14" name="Text Box 169">
              <a:extLst>
                <a:ext uri="{FF2B5EF4-FFF2-40B4-BE49-F238E27FC236}">
                  <a16:creationId xmlns:a16="http://schemas.microsoft.com/office/drawing/2014/main" id="{40DABF9D-306A-4B07-A7D3-934123CA9107}"/>
                </a:ext>
              </a:extLst>
            </p:cNvPr>
            <p:cNvSpPr txBox="1">
              <a:spLocks noChangeArrowheads="1"/>
            </p:cNvSpPr>
            <p:nvPr/>
          </p:nvSpPr>
          <p:spPr bwMode="auto">
            <a:xfrm>
              <a:off x="485503" y="2582688"/>
              <a:ext cx="1138299" cy="462012"/>
            </a:xfrm>
            <a:prstGeom prst="rect">
              <a:avLst/>
            </a:prstGeom>
            <a:noFill/>
            <a:ln>
              <a:noFill/>
            </a:ln>
            <a:effectLst/>
          </p:spPr>
          <p:txBody>
            <a:bodyPr>
              <a:spAutoFit/>
            </a:bodyPr>
            <a:lstStyle>
              <a:defPPr>
                <a:defRPr lang="en-US"/>
              </a:defPPr>
              <a:lvl1pPr>
                <a:defRPr sz="2400">
                  <a:solidFill>
                    <a:schemeClr val="accent6"/>
                  </a:solidFill>
                  <a:effectLst>
                    <a:outerShdw blurRad="38100" dist="38100" dir="2700000" algn="tl">
                      <a:srgbClr val="C0C0C0"/>
                    </a:outerShdw>
                  </a:effectLst>
                  <a:latin typeface="楷体_GB2312" pitchFamily="49" charset="-122"/>
                  <a:ea typeface="楷体_GB2312" pitchFamily="49" charset="-122"/>
                </a:defRPr>
              </a:lvl1pPr>
            </a:lstStyle>
            <a:p>
              <a:pPr>
                <a:defRPr/>
              </a:pPr>
              <a:r>
                <a:rPr lang="zh-CN" altLang="en-US" dirty="0">
                  <a:solidFill>
                    <a:schemeClr val="tx1"/>
                  </a:solidFill>
                </a:rPr>
                <a:t>发送者</a:t>
              </a:r>
            </a:p>
          </p:txBody>
        </p:sp>
      </p:grpSp>
      <p:grpSp>
        <p:nvGrpSpPr>
          <p:cNvPr id="93" name="组合 100">
            <a:extLst>
              <a:ext uri="{FF2B5EF4-FFF2-40B4-BE49-F238E27FC236}">
                <a16:creationId xmlns:a16="http://schemas.microsoft.com/office/drawing/2014/main" id="{069F18BA-77B1-4AAE-A2E5-E4E80279DE33}"/>
              </a:ext>
            </a:extLst>
          </p:cNvPr>
          <p:cNvGrpSpPr>
            <a:grpSpLocks/>
          </p:cNvGrpSpPr>
          <p:nvPr/>
        </p:nvGrpSpPr>
        <p:grpSpPr bwMode="auto">
          <a:xfrm>
            <a:off x="2393950" y="3751263"/>
            <a:ext cx="6015038" cy="1763712"/>
            <a:chOff x="603660" y="4635500"/>
            <a:chExt cx="5897153" cy="1785928"/>
          </a:xfrm>
        </p:grpSpPr>
        <p:grpSp>
          <p:nvGrpSpPr>
            <p:cNvPr id="94" name="组合 6">
              <a:extLst>
                <a:ext uri="{FF2B5EF4-FFF2-40B4-BE49-F238E27FC236}">
                  <a16:creationId xmlns:a16="http://schemas.microsoft.com/office/drawing/2014/main" id="{D02275A5-3CF0-4282-81C1-780ED355F3BE}"/>
                </a:ext>
              </a:extLst>
            </p:cNvPr>
            <p:cNvGrpSpPr>
              <a:grpSpLocks/>
            </p:cNvGrpSpPr>
            <p:nvPr/>
          </p:nvGrpSpPr>
          <p:grpSpPr bwMode="auto">
            <a:xfrm>
              <a:off x="792163" y="4635500"/>
              <a:ext cx="5708650" cy="1376363"/>
              <a:chOff x="792163" y="4635500"/>
              <a:chExt cx="5708727" cy="1376363"/>
            </a:xfrm>
          </p:grpSpPr>
          <p:grpSp>
            <p:nvGrpSpPr>
              <p:cNvPr id="96" name="组合 5">
                <a:extLst>
                  <a:ext uri="{FF2B5EF4-FFF2-40B4-BE49-F238E27FC236}">
                    <a16:creationId xmlns:a16="http://schemas.microsoft.com/office/drawing/2014/main" id="{FDD18F62-8AF8-4D35-BDFD-D043F0835B6C}"/>
                  </a:ext>
                </a:extLst>
              </p:cNvPr>
              <p:cNvGrpSpPr>
                <a:grpSpLocks/>
              </p:cNvGrpSpPr>
              <p:nvPr/>
            </p:nvGrpSpPr>
            <p:grpSpPr bwMode="auto">
              <a:xfrm>
                <a:off x="792163" y="4635500"/>
                <a:ext cx="5708727" cy="1376363"/>
                <a:chOff x="792445" y="4636165"/>
                <a:chExt cx="5733282" cy="1376065"/>
              </a:xfrm>
            </p:grpSpPr>
            <p:sp>
              <p:nvSpPr>
                <p:cNvPr id="98" name="Line 164">
                  <a:extLst>
                    <a:ext uri="{FF2B5EF4-FFF2-40B4-BE49-F238E27FC236}">
                      <a16:creationId xmlns:a16="http://schemas.microsoft.com/office/drawing/2014/main" id="{C74EA59C-D520-4592-B8FC-E2540A8ABC4D}"/>
                    </a:ext>
                  </a:extLst>
                </p:cNvPr>
                <p:cNvSpPr>
                  <a:spLocks noChangeShapeType="1"/>
                </p:cNvSpPr>
                <p:nvPr/>
              </p:nvSpPr>
              <p:spPr bwMode="auto">
                <a:xfrm flipH="1">
                  <a:off x="5645699" y="4658665"/>
                  <a:ext cx="880028" cy="509465"/>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grpSp>
              <p:nvGrpSpPr>
                <p:cNvPr id="99" name="Group 88">
                  <a:extLst>
                    <a:ext uri="{FF2B5EF4-FFF2-40B4-BE49-F238E27FC236}">
                      <a16:creationId xmlns:a16="http://schemas.microsoft.com/office/drawing/2014/main" id="{5E5FC500-FCC2-4DD6-902F-F70389CA6F5C}"/>
                    </a:ext>
                  </a:extLst>
                </p:cNvPr>
                <p:cNvGrpSpPr>
                  <a:grpSpLocks/>
                </p:cNvGrpSpPr>
                <p:nvPr/>
              </p:nvGrpSpPr>
              <p:grpSpPr bwMode="auto">
                <a:xfrm>
                  <a:off x="3046050" y="4864765"/>
                  <a:ext cx="898312" cy="477838"/>
                  <a:chOff x="2882" y="2664"/>
                  <a:chExt cx="574" cy="301"/>
                </a:xfrm>
              </p:grpSpPr>
              <p:sp>
                <p:nvSpPr>
                  <p:cNvPr id="150" name="Freeform 89">
                    <a:extLst>
                      <a:ext uri="{FF2B5EF4-FFF2-40B4-BE49-F238E27FC236}">
                        <a16:creationId xmlns:a16="http://schemas.microsoft.com/office/drawing/2014/main" id="{2DE221F1-F4D0-4CF7-A108-AE0AB0A39CC8}"/>
                      </a:ext>
                    </a:extLst>
                  </p:cNvPr>
                  <p:cNvSpPr>
                    <a:spLocks/>
                  </p:cNvSpPr>
                  <p:nvPr/>
                </p:nvSpPr>
                <p:spPr bwMode="auto">
                  <a:xfrm>
                    <a:off x="2990" y="2779"/>
                    <a:ext cx="67" cy="34"/>
                  </a:xfrm>
                  <a:custGeom>
                    <a:avLst/>
                    <a:gdLst>
                      <a:gd name="T0" fmla="*/ 0 w 269"/>
                      <a:gd name="T1" fmla="*/ 0 h 101"/>
                      <a:gd name="T2" fmla="*/ 0 w 269"/>
                      <a:gd name="T3" fmla="*/ 0 h 101"/>
                      <a:gd name="T4" fmla="*/ 0 w 269"/>
                      <a:gd name="T5" fmla="*/ 0 h 101"/>
                      <a:gd name="T6" fmla="*/ 0 w 269"/>
                      <a:gd name="T7" fmla="*/ 0 h 101"/>
                      <a:gd name="T8" fmla="*/ 0 w 269"/>
                      <a:gd name="T9" fmla="*/ 0 h 101"/>
                      <a:gd name="T10" fmla="*/ 0 w 269"/>
                      <a:gd name="T11" fmla="*/ 0 h 101"/>
                      <a:gd name="T12" fmla="*/ 0 w 269"/>
                      <a:gd name="T13" fmla="*/ 0 h 101"/>
                      <a:gd name="T14" fmla="*/ 0 w 269"/>
                      <a:gd name="T15" fmla="*/ 0 h 101"/>
                      <a:gd name="T16" fmla="*/ 0 w 269"/>
                      <a:gd name="T17" fmla="*/ 0 h 101"/>
                      <a:gd name="T18" fmla="*/ 0 w 269"/>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9"/>
                      <a:gd name="T31" fmla="*/ 0 h 101"/>
                      <a:gd name="T32" fmla="*/ 269 w 269"/>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9" h="101">
                        <a:moveTo>
                          <a:pt x="0" y="101"/>
                        </a:moveTo>
                        <a:lnTo>
                          <a:pt x="14" y="70"/>
                        </a:lnTo>
                        <a:lnTo>
                          <a:pt x="38" y="41"/>
                        </a:lnTo>
                        <a:lnTo>
                          <a:pt x="73" y="18"/>
                        </a:lnTo>
                        <a:lnTo>
                          <a:pt x="105" y="6"/>
                        </a:lnTo>
                        <a:lnTo>
                          <a:pt x="145" y="0"/>
                        </a:lnTo>
                        <a:lnTo>
                          <a:pt x="183" y="2"/>
                        </a:lnTo>
                        <a:lnTo>
                          <a:pt x="224" y="15"/>
                        </a:lnTo>
                        <a:lnTo>
                          <a:pt x="246" y="26"/>
                        </a:lnTo>
                        <a:lnTo>
                          <a:pt x="269" y="43"/>
                        </a:lnTo>
                      </a:path>
                    </a:pathLst>
                  </a:custGeom>
                  <a:noFill/>
                  <a:ln w="15875">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51" name="Group 90">
                    <a:extLst>
                      <a:ext uri="{FF2B5EF4-FFF2-40B4-BE49-F238E27FC236}">
                        <a16:creationId xmlns:a16="http://schemas.microsoft.com/office/drawing/2014/main" id="{E27C9824-18C9-4307-843A-4CB91F4F28ED}"/>
                      </a:ext>
                    </a:extLst>
                  </p:cNvPr>
                  <p:cNvGrpSpPr>
                    <a:grpSpLocks/>
                  </p:cNvGrpSpPr>
                  <p:nvPr/>
                </p:nvGrpSpPr>
                <p:grpSpPr bwMode="auto">
                  <a:xfrm>
                    <a:off x="2882" y="2675"/>
                    <a:ext cx="146" cy="290"/>
                    <a:chOff x="2882" y="2675"/>
                    <a:chExt cx="146" cy="290"/>
                  </a:xfrm>
                </p:grpSpPr>
                <p:grpSp>
                  <p:nvGrpSpPr>
                    <p:cNvPr id="167" name="Group 91">
                      <a:extLst>
                        <a:ext uri="{FF2B5EF4-FFF2-40B4-BE49-F238E27FC236}">
                          <a16:creationId xmlns:a16="http://schemas.microsoft.com/office/drawing/2014/main" id="{0C3C7EFA-A262-40B2-9F7A-119EAB9DC109}"/>
                        </a:ext>
                      </a:extLst>
                    </p:cNvPr>
                    <p:cNvGrpSpPr>
                      <a:grpSpLocks/>
                    </p:cNvGrpSpPr>
                    <p:nvPr/>
                  </p:nvGrpSpPr>
                  <p:grpSpPr bwMode="auto">
                    <a:xfrm>
                      <a:off x="2882" y="2720"/>
                      <a:ext cx="127" cy="208"/>
                      <a:chOff x="2882" y="2720"/>
                      <a:chExt cx="127" cy="208"/>
                    </a:xfrm>
                  </p:grpSpPr>
                  <p:sp>
                    <p:nvSpPr>
                      <p:cNvPr id="173" name="Freeform 92">
                        <a:extLst>
                          <a:ext uri="{FF2B5EF4-FFF2-40B4-BE49-F238E27FC236}">
                            <a16:creationId xmlns:a16="http://schemas.microsoft.com/office/drawing/2014/main" id="{E609D5E7-417A-4021-8884-828C424ABA58}"/>
                          </a:ext>
                        </a:extLst>
                      </p:cNvPr>
                      <p:cNvSpPr>
                        <a:spLocks/>
                      </p:cNvSpPr>
                      <p:nvPr/>
                    </p:nvSpPr>
                    <p:spPr bwMode="auto">
                      <a:xfrm>
                        <a:off x="2882" y="2725"/>
                        <a:ext cx="117" cy="203"/>
                      </a:xfrm>
                      <a:custGeom>
                        <a:avLst/>
                        <a:gdLst>
                          <a:gd name="T0" fmla="*/ 0 w 468"/>
                          <a:gd name="T1" fmla="*/ 0 h 607"/>
                          <a:gd name="T2" fmla="*/ 0 w 468"/>
                          <a:gd name="T3" fmla="*/ 0 h 607"/>
                          <a:gd name="T4" fmla="*/ 0 w 468"/>
                          <a:gd name="T5" fmla="*/ 0 h 607"/>
                          <a:gd name="T6" fmla="*/ 0 w 468"/>
                          <a:gd name="T7" fmla="*/ 0 h 607"/>
                          <a:gd name="T8" fmla="*/ 0 w 468"/>
                          <a:gd name="T9" fmla="*/ 0 h 607"/>
                          <a:gd name="T10" fmla="*/ 0 60000 65536"/>
                          <a:gd name="T11" fmla="*/ 0 60000 65536"/>
                          <a:gd name="T12" fmla="*/ 0 60000 65536"/>
                          <a:gd name="T13" fmla="*/ 0 60000 65536"/>
                          <a:gd name="T14" fmla="*/ 0 60000 65536"/>
                          <a:gd name="T15" fmla="*/ 0 w 468"/>
                          <a:gd name="T16" fmla="*/ 0 h 607"/>
                          <a:gd name="T17" fmla="*/ 468 w 468"/>
                          <a:gd name="T18" fmla="*/ 607 h 607"/>
                        </a:gdLst>
                        <a:ahLst/>
                        <a:cxnLst>
                          <a:cxn ang="T10">
                            <a:pos x="T0" y="T1"/>
                          </a:cxn>
                          <a:cxn ang="T11">
                            <a:pos x="T2" y="T3"/>
                          </a:cxn>
                          <a:cxn ang="T12">
                            <a:pos x="T4" y="T5"/>
                          </a:cxn>
                          <a:cxn ang="T13">
                            <a:pos x="T6" y="T7"/>
                          </a:cxn>
                          <a:cxn ang="T14">
                            <a:pos x="T8" y="T9"/>
                          </a:cxn>
                        </a:cxnLst>
                        <a:rect l="T15" t="T16" r="T17" b="T18"/>
                        <a:pathLst>
                          <a:path w="468" h="607">
                            <a:moveTo>
                              <a:pt x="0" y="0"/>
                            </a:moveTo>
                            <a:lnTo>
                              <a:pt x="0" y="283"/>
                            </a:lnTo>
                            <a:lnTo>
                              <a:pt x="468" y="607"/>
                            </a:lnTo>
                            <a:lnTo>
                              <a:pt x="468" y="328"/>
                            </a:lnTo>
                            <a:lnTo>
                              <a:pt x="0" y="0"/>
                            </a:lnTo>
                            <a:close/>
                          </a:path>
                        </a:pathLst>
                      </a:cu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93">
                        <a:extLst>
                          <a:ext uri="{FF2B5EF4-FFF2-40B4-BE49-F238E27FC236}">
                            <a16:creationId xmlns:a16="http://schemas.microsoft.com/office/drawing/2014/main" id="{F8621661-1B3D-471C-9708-2D0E1184AD04}"/>
                          </a:ext>
                        </a:extLst>
                      </p:cNvPr>
                      <p:cNvSpPr>
                        <a:spLocks/>
                      </p:cNvSpPr>
                      <p:nvPr/>
                    </p:nvSpPr>
                    <p:spPr bwMode="auto">
                      <a:xfrm>
                        <a:off x="2882" y="2720"/>
                        <a:ext cx="127" cy="115"/>
                      </a:xfrm>
                      <a:custGeom>
                        <a:avLst/>
                        <a:gdLst>
                          <a:gd name="T0" fmla="*/ 0 w 505"/>
                          <a:gd name="T1" fmla="*/ 0 h 345"/>
                          <a:gd name="T2" fmla="*/ 0 w 505"/>
                          <a:gd name="T3" fmla="*/ 0 h 345"/>
                          <a:gd name="T4" fmla="*/ 0 w 505"/>
                          <a:gd name="T5" fmla="*/ 0 h 345"/>
                          <a:gd name="T6" fmla="*/ 0 w 505"/>
                          <a:gd name="T7" fmla="*/ 0 h 345"/>
                          <a:gd name="T8" fmla="*/ 0 w 505"/>
                          <a:gd name="T9" fmla="*/ 0 h 345"/>
                          <a:gd name="T10" fmla="*/ 0 60000 65536"/>
                          <a:gd name="T11" fmla="*/ 0 60000 65536"/>
                          <a:gd name="T12" fmla="*/ 0 60000 65536"/>
                          <a:gd name="T13" fmla="*/ 0 60000 65536"/>
                          <a:gd name="T14" fmla="*/ 0 60000 65536"/>
                          <a:gd name="T15" fmla="*/ 0 w 505"/>
                          <a:gd name="T16" fmla="*/ 0 h 345"/>
                          <a:gd name="T17" fmla="*/ 505 w 505"/>
                          <a:gd name="T18" fmla="*/ 345 h 345"/>
                        </a:gdLst>
                        <a:ahLst/>
                        <a:cxnLst>
                          <a:cxn ang="T10">
                            <a:pos x="T0" y="T1"/>
                          </a:cxn>
                          <a:cxn ang="T11">
                            <a:pos x="T2" y="T3"/>
                          </a:cxn>
                          <a:cxn ang="T12">
                            <a:pos x="T4" y="T5"/>
                          </a:cxn>
                          <a:cxn ang="T13">
                            <a:pos x="T6" y="T7"/>
                          </a:cxn>
                          <a:cxn ang="T14">
                            <a:pos x="T8" y="T9"/>
                          </a:cxn>
                        </a:cxnLst>
                        <a:rect l="T15" t="T16" r="T17" b="T18"/>
                        <a:pathLst>
                          <a:path w="505" h="345">
                            <a:moveTo>
                              <a:pt x="0" y="16"/>
                            </a:moveTo>
                            <a:lnTo>
                              <a:pt x="467" y="345"/>
                            </a:lnTo>
                            <a:lnTo>
                              <a:pt x="505" y="329"/>
                            </a:lnTo>
                            <a:lnTo>
                              <a:pt x="35" y="0"/>
                            </a:lnTo>
                            <a:lnTo>
                              <a:pt x="0" y="1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Freeform 94">
                        <a:extLst>
                          <a:ext uri="{FF2B5EF4-FFF2-40B4-BE49-F238E27FC236}">
                            <a16:creationId xmlns:a16="http://schemas.microsoft.com/office/drawing/2014/main" id="{F2B71589-D4AC-4BC9-B7FC-753151E3B43E}"/>
                          </a:ext>
                        </a:extLst>
                      </p:cNvPr>
                      <p:cNvSpPr>
                        <a:spLocks/>
                      </p:cNvSpPr>
                      <p:nvPr/>
                    </p:nvSpPr>
                    <p:spPr bwMode="auto">
                      <a:xfrm>
                        <a:off x="2998" y="2829"/>
                        <a:ext cx="10" cy="98"/>
                      </a:xfrm>
                      <a:custGeom>
                        <a:avLst/>
                        <a:gdLst>
                          <a:gd name="T0" fmla="*/ 0 w 39"/>
                          <a:gd name="T1" fmla="*/ 0 h 293"/>
                          <a:gd name="T2" fmla="*/ 0 w 39"/>
                          <a:gd name="T3" fmla="*/ 0 h 293"/>
                          <a:gd name="T4" fmla="*/ 0 w 39"/>
                          <a:gd name="T5" fmla="*/ 0 h 293"/>
                          <a:gd name="T6" fmla="*/ 0 w 39"/>
                          <a:gd name="T7" fmla="*/ 0 h 293"/>
                          <a:gd name="T8" fmla="*/ 0 w 39"/>
                          <a:gd name="T9" fmla="*/ 0 h 293"/>
                          <a:gd name="T10" fmla="*/ 0 60000 65536"/>
                          <a:gd name="T11" fmla="*/ 0 60000 65536"/>
                          <a:gd name="T12" fmla="*/ 0 60000 65536"/>
                          <a:gd name="T13" fmla="*/ 0 60000 65536"/>
                          <a:gd name="T14" fmla="*/ 0 60000 65536"/>
                          <a:gd name="T15" fmla="*/ 0 w 39"/>
                          <a:gd name="T16" fmla="*/ 0 h 293"/>
                          <a:gd name="T17" fmla="*/ 39 w 39"/>
                          <a:gd name="T18" fmla="*/ 293 h 293"/>
                        </a:gdLst>
                        <a:ahLst/>
                        <a:cxnLst>
                          <a:cxn ang="T10">
                            <a:pos x="T0" y="T1"/>
                          </a:cxn>
                          <a:cxn ang="T11">
                            <a:pos x="T2" y="T3"/>
                          </a:cxn>
                          <a:cxn ang="T12">
                            <a:pos x="T4" y="T5"/>
                          </a:cxn>
                          <a:cxn ang="T13">
                            <a:pos x="T6" y="T7"/>
                          </a:cxn>
                          <a:cxn ang="T14">
                            <a:pos x="T8" y="T9"/>
                          </a:cxn>
                        </a:cxnLst>
                        <a:rect l="T15" t="T16" r="T17" b="T18"/>
                        <a:pathLst>
                          <a:path w="39" h="293">
                            <a:moveTo>
                              <a:pt x="0" y="17"/>
                            </a:moveTo>
                            <a:lnTo>
                              <a:pt x="39" y="0"/>
                            </a:lnTo>
                            <a:lnTo>
                              <a:pt x="39" y="280"/>
                            </a:lnTo>
                            <a:lnTo>
                              <a:pt x="0" y="293"/>
                            </a:lnTo>
                            <a:lnTo>
                              <a:pt x="0" y="17"/>
                            </a:lnTo>
                            <a:close/>
                          </a:path>
                        </a:pathLst>
                      </a:cu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8" name="Group 95">
                      <a:extLst>
                        <a:ext uri="{FF2B5EF4-FFF2-40B4-BE49-F238E27FC236}">
                          <a16:creationId xmlns:a16="http://schemas.microsoft.com/office/drawing/2014/main" id="{F4A7F585-50F7-4E66-A106-DE5B172AA3FE}"/>
                        </a:ext>
                      </a:extLst>
                    </p:cNvPr>
                    <p:cNvGrpSpPr>
                      <a:grpSpLocks/>
                    </p:cNvGrpSpPr>
                    <p:nvPr/>
                  </p:nvGrpSpPr>
                  <p:grpSpPr bwMode="auto">
                    <a:xfrm>
                      <a:off x="2910" y="2675"/>
                      <a:ext cx="118" cy="290"/>
                      <a:chOff x="2910" y="2675"/>
                      <a:chExt cx="118" cy="290"/>
                    </a:xfrm>
                  </p:grpSpPr>
                  <p:sp>
                    <p:nvSpPr>
                      <p:cNvPr id="169" name="Oval 96">
                        <a:extLst>
                          <a:ext uri="{FF2B5EF4-FFF2-40B4-BE49-F238E27FC236}">
                            <a16:creationId xmlns:a16="http://schemas.microsoft.com/office/drawing/2014/main" id="{24F655BB-3A19-4A94-8585-0CC5B7440783}"/>
                          </a:ext>
                        </a:extLst>
                      </p:cNvPr>
                      <p:cNvSpPr>
                        <a:spLocks noChangeArrowheads="1"/>
                      </p:cNvSpPr>
                      <p:nvPr/>
                    </p:nvSpPr>
                    <p:spPr bwMode="auto">
                      <a:xfrm>
                        <a:off x="2918" y="2675"/>
                        <a:ext cx="110" cy="28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70" name="Oval 97">
                        <a:extLst>
                          <a:ext uri="{FF2B5EF4-FFF2-40B4-BE49-F238E27FC236}">
                            <a16:creationId xmlns:a16="http://schemas.microsoft.com/office/drawing/2014/main" id="{4F20C242-9775-42AC-9B89-B33613F1C2D8}"/>
                          </a:ext>
                        </a:extLst>
                      </p:cNvPr>
                      <p:cNvSpPr>
                        <a:spLocks noChangeArrowheads="1"/>
                      </p:cNvSpPr>
                      <p:nvPr/>
                    </p:nvSpPr>
                    <p:spPr bwMode="auto">
                      <a:xfrm>
                        <a:off x="2910" y="2681"/>
                        <a:ext cx="109" cy="284"/>
                      </a:xfrm>
                      <a:prstGeom prst="ellipse">
                        <a:avLst/>
                      </a:pr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71" name="Oval 98">
                        <a:extLst>
                          <a:ext uri="{FF2B5EF4-FFF2-40B4-BE49-F238E27FC236}">
                            <a16:creationId xmlns:a16="http://schemas.microsoft.com/office/drawing/2014/main" id="{D4486B8F-A131-4687-AAC0-377C67813845}"/>
                          </a:ext>
                        </a:extLst>
                      </p:cNvPr>
                      <p:cNvSpPr>
                        <a:spLocks noChangeArrowheads="1"/>
                      </p:cNvSpPr>
                      <p:nvPr/>
                    </p:nvSpPr>
                    <p:spPr bwMode="auto">
                      <a:xfrm>
                        <a:off x="2972" y="2810"/>
                        <a:ext cx="30" cy="60"/>
                      </a:xfrm>
                      <a:prstGeom prst="ellipse">
                        <a:avLst/>
                      </a:prstGeom>
                      <a:solidFill>
                        <a:srgbClr val="E0E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72" name="Oval 99">
                        <a:extLst>
                          <a:ext uri="{FF2B5EF4-FFF2-40B4-BE49-F238E27FC236}">
                            <a16:creationId xmlns:a16="http://schemas.microsoft.com/office/drawing/2014/main" id="{3EF86D98-16D4-4EF9-810E-4FBDC7444D07}"/>
                          </a:ext>
                        </a:extLst>
                      </p:cNvPr>
                      <p:cNvSpPr>
                        <a:spLocks noChangeArrowheads="1"/>
                      </p:cNvSpPr>
                      <p:nvPr/>
                    </p:nvSpPr>
                    <p:spPr bwMode="auto">
                      <a:xfrm>
                        <a:off x="2980" y="2813"/>
                        <a:ext cx="21" cy="49"/>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grpSp>
                <p:nvGrpSpPr>
                  <p:cNvPr id="152" name="Group 100">
                    <a:extLst>
                      <a:ext uri="{FF2B5EF4-FFF2-40B4-BE49-F238E27FC236}">
                        <a16:creationId xmlns:a16="http://schemas.microsoft.com/office/drawing/2014/main" id="{0000D205-EF6D-4583-A6BD-8A1A122F7292}"/>
                      </a:ext>
                    </a:extLst>
                  </p:cNvPr>
                  <p:cNvGrpSpPr>
                    <a:grpSpLocks/>
                  </p:cNvGrpSpPr>
                  <p:nvPr/>
                </p:nvGrpSpPr>
                <p:grpSpPr bwMode="auto">
                  <a:xfrm>
                    <a:off x="3034" y="2664"/>
                    <a:ext cx="422" cy="299"/>
                    <a:chOff x="3034" y="2664"/>
                    <a:chExt cx="422" cy="299"/>
                  </a:xfrm>
                </p:grpSpPr>
                <p:grpSp>
                  <p:nvGrpSpPr>
                    <p:cNvPr id="154" name="Group 101">
                      <a:extLst>
                        <a:ext uri="{FF2B5EF4-FFF2-40B4-BE49-F238E27FC236}">
                          <a16:creationId xmlns:a16="http://schemas.microsoft.com/office/drawing/2014/main" id="{CE9E6CCD-75C1-4114-95A7-EA09F7B09D5E}"/>
                        </a:ext>
                      </a:extLst>
                    </p:cNvPr>
                    <p:cNvGrpSpPr>
                      <a:grpSpLocks/>
                    </p:cNvGrpSpPr>
                    <p:nvPr/>
                  </p:nvGrpSpPr>
                  <p:grpSpPr bwMode="auto">
                    <a:xfrm>
                      <a:off x="3034" y="2664"/>
                      <a:ext cx="159" cy="299"/>
                      <a:chOff x="3034" y="2664"/>
                      <a:chExt cx="159" cy="299"/>
                    </a:xfrm>
                  </p:grpSpPr>
                  <p:sp>
                    <p:nvSpPr>
                      <p:cNvPr id="161" name="Oval 102">
                        <a:extLst>
                          <a:ext uri="{FF2B5EF4-FFF2-40B4-BE49-F238E27FC236}">
                            <a16:creationId xmlns:a16="http://schemas.microsoft.com/office/drawing/2014/main" id="{A47942C0-C309-44BA-94CA-3F08237827A3}"/>
                          </a:ext>
                        </a:extLst>
                      </p:cNvPr>
                      <p:cNvSpPr>
                        <a:spLocks noChangeArrowheads="1"/>
                      </p:cNvSpPr>
                      <p:nvPr/>
                    </p:nvSpPr>
                    <p:spPr bwMode="auto">
                      <a:xfrm>
                        <a:off x="3034" y="2682"/>
                        <a:ext cx="159" cy="281"/>
                      </a:xfrm>
                      <a:prstGeom prst="ellipse">
                        <a:avLst/>
                      </a:pr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62" name="Oval 103">
                        <a:extLst>
                          <a:ext uri="{FF2B5EF4-FFF2-40B4-BE49-F238E27FC236}">
                            <a16:creationId xmlns:a16="http://schemas.microsoft.com/office/drawing/2014/main" id="{AE9D2798-2C80-4E99-AF0B-004E946B5EAB}"/>
                          </a:ext>
                        </a:extLst>
                      </p:cNvPr>
                      <p:cNvSpPr>
                        <a:spLocks noChangeArrowheads="1"/>
                      </p:cNvSpPr>
                      <p:nvPr/>
                    </p:nvSpPr>
                    <p:spPr bwMode="auto">
                      <a:xfrm>
                        <a:off x="3034" y="2664"/>
                        <a:ext cx="159" cy="281"/>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63" name="Oval 104">
                        <a:extLst>
                          <a:ext uri="{FF2B5EF4-FFF2-40B4-BE49-F238E27FC236}">
                            <a16:creationId xmlns:a16="http://schemas.microsoft.com/office/drawing/2014/main" id="{67701900-C98D-4F5E-B134-F1955130A3EC}"/>
                          </a:ext>
                        </a:extLst>
                      </p:cNvPr>
                      <p:cNvSpPr>
                        <a:spLocks noChangeArrowheads="1"/>
                      </p:cNvSpPr>
                      <p:nvPr/>
                    </p:nvSpPr>
                    <p:spPr bwMode="auto">
                      <a:xfrm>
                        <a:off x="3041" y="2676"/>
                        <a:ext cx="146" cy="267"/>
                      </a:xfrm>
                      <a:prstGeom prst="ellipse">
                        <a:avLst/>
                      </a:pr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nvGrpSpPr>
                      <p:cNvPr id="164" name="Group 105">
                        <a:extLst>
                          <a:ext uri="{FF2B5EF4-FFF2-40B4-BE49-F238E27FC236}">
                            <a16:creationId xmlns:a16="http://schemas.microsoft.com/office/drawing/2014/main" id="{3E112C13-3015-4BD6-80C9-442B7E5B1904}"/>
                          </a:ext>
                        </a:extLst>
                      </p:cNvPr>
                      <p:cNvGrpSpPr>
                        <a:grpSpLocks/>
                      </p:cNvGrpSpPr>
                      <p:nvPr/>
                    </p:nvGrpSpPr>
                    <p:grpSpPr bwMode="auto">
                      <a:xfrm>
                        <a:off x="3048" y="2772"/>
                        <a:ext cx="38" cy="78"/>
                        <a:chOff x="3048" y="2772"/>
                        <a:chExt cx="38" cy="78"/>
                      </a:xfrm>
                    </p:grpSpPr>
                    <p:sp>
                      <p:nvSpPr>
                        <p:cNvPr id="165" name="Oval 106">
                          <a:extLst>
                            <a:ext uri="{FF2B5EF4-FFF2-40B4-BE49-F238E27FC236}">
                              <a16:creationId xmlns:a16="http://schemas.microsoft.com/office/drawing/2014/main" id="{7E7B785C-C680-48CA-9065-5C7C1F46B2B1}"/>
                            </a:ext>
                          </a:extLst>
                        </p:cNvPr>
                        <p:cNvSpPr>
                          <a:spLocks noChangeArrowheads="1"/>
                        </p:cNvSpPr>
                        <p:nvPr/>
                      </p:nvSpPr>
                      <p:spPr bwMode="auto">
                        <a:xfrm>
                          <a:off x="3048" y="2772"/>
                          <a:ext cx="38" cy="78"/>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66" name="Oval 107">
                          <a:extLst>
                            <a:ext uri="{FF2B5EF4-FFF2-40B4-BE49-F238E27FC236}">
                              <a16:creationId xmlns:a16="http://schemas.microsoft.com/office/drawing/2014/main" id="{22618D78-CBA9-4423-94FF-002E777D41D4}"/>
                            </a:ext>
                          </a:extLst>
                        </p:cNvPr>
                        <p:cNvSpPr>
                          <a:spLocks noChangeArrowheads="1"/>
                        </p:cNvSpPr>
                        <p:nvPr/>
                      </p:nvSpPr>
                      <p:spPr bwMode="auto">
                        <a:xfrm>
                          <a:off x="3052" y="2789"/>
                          <a:ext cx="30" cy="6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grpSp>
                  <p:nvGrpSpPr>
                    <p:cNvPr id="155" name="Group 108">
                      <a:extLst>
                        <a:ext uri="{FF2B5EF4-FFF2-40B4-BE49-F238E27FC236}">
                          <a16:creationId xmlns:a16="http://schemas.microsoft.com/office/drawing/2014/main" id="{0D0FCC04-E160-4EA7-92F0-277C6FEAEF7E}"/>
                        </a:ext>
                      </a:extLst>
                    </p:cNvPr>
                    <p:cNvGrpSpPr>
                      <a:grpSpLocks/>
                    </p:cNvGrpSpPr>
                    <p:nvPr/>
                  </p:nvGrpSpPr>
                  <p:grpSpPr bwMode="auto">
                    <a:xfrm>
                      <a:off x="3181" y="2757"/>
                      <a:ext cx="275" cy="114"/>
                      <a:chOff x="3181" y="2757"/>
                      <a:chExt cx="275" cy="114"/>
                    </a:xfrm>
                  </p:grpSpPr>
                  <p:sp>
                    <p:nvSpPr>
                      <p:cNvPr id="156" name="Freeform 109">
                        <a:extLst>
                          <a:ext uri="{FF2B5EF4-FFF2-40B4-BE49-F238E27FC236}">
                            <a16:creationId xmlns:a16="http://schemas.microsoft.com/office/drawing/2014/main" id="{073370C0-1CD4-4206-B2F5-AEBBF12A7E1F}"/>
                          </a:ext>
                        </a:extLst>
                      </p:cNvPr>
                      <p:cNvSpPr>
                        <a:spLocks/>
                      </p:cNvSpPr>
                      <p:nvPr/>
                    </p:nvSpPr>
                    <p:spPr bwMode="auto">
                      <a:xfrm>
                        <a:off x="3181" y="2772"/>
                        <a:ext cx="275" cy="99"/>
                      </a:xfrm>
                      <a:custGeom>
                        <a:avLst/>
                        <a:gdLst>
                          <a:gd name="T0" fmla="*/ 0 w 1100"/>
                          <a:gd name="T1" fmla="*/ 0 h 295"/>
                          <a:gd name="T2" fmla="*/ 0 w 1100"/>
                          <a:gd name="T3" fmla="*/ 0 h 295"/>
                          <a:gd name="T4" fmla="*/ 0 w 1100"/>
                          <a:gd name="T5" fmla="*/ 0 h 295"/>
                          <a:gd name="T6" fmla="*/ 0 w 1100"/>
                          <a:gd name="T7" fmla="*/ 0 h 295"/>
                          <a:gd name="T8" fmla="*/ 0 w 1100"/>
                          <a:gd name="T9" fmla="*/ 0 h 295"/>
                          <a:gd name="T10" fmla="*/ 0 w 1100"/>
                          <a:gd name="T11" fmla="*/ 0 h 295"/>
                          <a:gd name="T12" fmla="*/ 0 w 1100"/>
                          <a:gd name="T13" fmla="*/ 0 h 295"/>
                          <a:gd name="T14" fmla="*/ 0 w 1100"/>
                          <a:gd name="T15" fmla="*/ 0 h 295"/>
                          <a:gd name="T16" fmla="*/ 0 w 1100"/>
                          <a:gd name="T17" fmla="*/ 0 h 295"/>
                          <a:gd name="T18" fmla="*/ 0 w 1100"/>
                          <a:gd name="T19" fmla="*/ 0 h 295"/>
                          <a:gd name="T20" fmla="*/ 0 w 1100"/>
                          <a:gd name="T21" fmla="*/ 0 h 295"/>
                          <a:gd name="T22" fmla="*/ 0 w 1100"/>
                          <a:gd name="T23" fmla="*/ 0 h 295"/>
                          <a:gd name="T24" fmla="*/ 0 w 1100"/>
                          <a:gd name="T25" fmla="*/ 0 h 295"/>
                          <a:gd name="T26" fmla="*/ 0 w 1100"/>
                          <a:gd name="T27" fmla="*/ 0 h 295"/>
                          <a:gd name="T28" fmla="*/ 0 w 1100"/>
                          <a:gd name="T29" fmla="*/ 0 h 295"/>
                          <a:gd name="T30" fmla="*/ 0 w 1100"/>
                          <a:gd name="T31" fmla="*/ 0 h 295"/>
                          <a:gd name="T32" fmla="*/ 0 w 1100"/>
                          <a:gd name="T33" fmla="*/ 0 h 295"/>
                          <a:gd name="T34" fmla="*/ 0 w 1100"/>
                          <a:gd name="T35" fmla="*/ 0 h 295"/>
                          <a:gd name="T36" fmla="*/ 0 w 1100"/>
                          <a:gd name="T37" fmla="*/ 0 h 295"/>
                          <a:gd name="T38" fmla="*/ 0 w 1100"/>
                          <a:gd name="T39" fmla="*/ 0 h 295"/>
                          <a:gd name="T40" fmla="*/ 0 w 1100"/>
                          <a:gd name="T41" fmla="*/ 0 h 295"/>
                          <a:gd name="T42" fmla="*/ 0 w 1100"/>
                          <a:gd name="T43" fmla="*/ 0 h 295"/>
                          <a:gd name="T44" fmla="*/ 0 w 1100"/>
                          <a:gd name="T45" fmla="*/ 0 h 2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295"/>
                          <a:gd name="T71" fmla="*/ 1100 w 1100"/>
                          <a:gd name="T72" fmla="*/ 295 h 2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295">
                            <a:moveTo>
                              <a:pt x="0" y="0"/>
                            </a:moveTo>
                            <a:lnTo>
                              <a:pt x="1100" y="98"/>
                            </a:lnTo>
                            <a:lnTo>
                              <a:pt x="1100" y="148"/>
                            </a:lnTo>
                            <a:lnTo>
                              <a:pt x="1028" y="295"/>
                            </a:lnTo>
                            <a:lnTo>
                              <a:pt x="880" y="295"/>
                            </a:lnTo>
                            <a:lnTo>
                              <a:pt x="880" y="223"/>
                            </a:lnTo>
                            <a:lnTo>
                              <a:pt x="807" y="223"/>
                            </a:lnTo>
                            <a:lnTo>
                              <a:pt x="807" y="295"/>
                            </a:lnTo>
                            <a:lnTo>
                              <a:pt x="734" y="295"/>
                            </a:lnTo>
                            <a:lnTo>
                              <a:pt x="734" y="223"/>
                            </a:lnTo>
                            <a:lnTo>
                              <a:pt x="587" y="223"/>
                            </a:lnTo>
                            <a:lnTo>
                              <a:pt x="587" y="295"/>
                            </a:lnTo>
                            <a:lnTo>
                              <a:pt x="514" y="295"/>
                            </a:lnTo>
                            <a:lnTo>
                              <a:pt x="440" y="223"/>
                            </a:lnTo>
                            <a:lnTo>
                              <a:pt x="366" y="295"/>
                            </a:lnTo>
                            <a:lnTo>
                              <a:pt x="293" y="223"/>
                            </a:lnTo>
                            <a:lnTo>
                              <a:pt x="293" y="295"/>
                            </a:lnTo>
                            <a:lnTo>
                              <a:pt x="219" y="295"/>
                            </a:lnTo>
                            <a:lnTo>
                              <a:pt x="219" y="223"/>
                            </a:lnTo>
                            <a:lnTo>
                              <a:pt x="147" y="223"/>
                            </a:lnTo>
                            <a:lnTo>
                              <a:pt x="72" y="295"/>
                            </a:lnTo>
                            <a:lnTo>
                              <a:pt x="0" y="295"/>
                            </a:lnTo>
                            <a:lnTo>
                              <a:pt x="0" y="0"/>
                            </a:lnTo>
                            <a:close/>
                          </a:path>
                        </a:pathLst>
                      </a:cu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10">
                        <a:extLst>
                          <a:ext uri="{FF2B5EF4-FFF2-40B4-BE49-F238E27FC236}">
                            <a16:creationId xmlns:a16="http://schemas.microsoft.com/office/drawing/2014/main" id="{73A0D020-75D6-40D0-AF39-8BED6283F32D}"/>
                          </a:ext>
                        </a:extLst>
                      </p:cNvPr>
                      <p:cNvSpPr>
                        <a:spLocks/>
                      </p:cNvSpPr>
                      <p:nvPr/>
                    </p:nvSpPr>
                    <p:spPr bwMode="auto">
                      <a:xfrm>
                        <a:off x="3181" y="2757"/>
                        <a:ext cx="275" cy="97"/>
                      </a:xfrm>
                      <a:custGeom>
                        <a:avLst/>
                        <a:gdLst>
                          <a:gd name="T0" fmla="*/ 0 w 1100"/>
                          <a:gd name="T1" fmla="*/ 0 h 293"/>
                          <a:gd name="T2" fmla="*/ 0 w 1100"/>
                          <a:gd name="T3" fmla="*/ 0 h 293"/>
                          <a:gd name="T4" fmla="*/ 0 w 1100"/>
                          <a:gd name="T5" fmla="*/ 0 h 293"/>
                          <a:gd name="T6" fmla="*/ 0 w 1100"/>
                          <a:gd name="T7" fmla="*/ 0 h 293"/>
                          <a:gd name="T8" fmla="*/ 0 w 1100"/>
                          <a:gd name="T9" fmla="*/ 0 h 293"/>
                          <a:gd name="T10" fmla="*/ 0 w 1100"/>
                          <a:gd name="T11" fmla="*/ 0 h 293"/>
                          <a:gd name="T12" fmla="*/ 0 w 1100"/>
                          <a:gd name="T13" fmla="*/ 0 h 293"/>
                          <a:gd name="T14" fmla="*/ 0 w 1100"/>
                          <a:gd name="T15" fmla="*/ 0 h 293"/>
                          <a:gd name="T16" fmla="*/ 0 w 1100"/>
                          <a:gd name="T17" fmla="*/ 0 h 293"/>
                          <a:gd name="T18" fmla="*/ 0 w 1100"/>
                          <a:gd name="T19" fmla="*/ 0 h 293"/>
                          <a:gd name="T20" fmla="*/ 0 w 1100"/>
                          <a:gd name="T21" fmla="*/ 0 h 293"/>
                          <a:gd name="T22" fmla="*/ 0 w 1100"/>
                          <a:gd name="T23" fmla="*/ 0 h 293"/>
                          <a:gd name="T24" fmla="*/ 0 w 1100"/>
                          <a:gd name="T25" fmla="*/ 0 h 293"/>
                          <a:gd name="T26" fmla="*/ 0 w 1100"/>
                          <a:gd name="T27" fmla="*/ 0 h 293"/>
                          <a:gd name="T28" fmla="*/ 0 w 1100"/>
                          <a:gd name="T29" fmla="*/ 0 h 293"/>
                          <a:gd name="T30" fmla="*/ 0 w 1100"/>
                          <a:gd name="T31" fmla="*/ 0 h 293"/>
                          <a:gd name="T32" fmla="*/ 0 w 1100"/>
                          <a:gd name="T33" fmla="*/ 0 h 293"/>
                          <a:gd name="T34" fmla="*/ 0 w 1100"/>
                          <a:gd name="T35" fmla="*/ 0 h 293"/>
                          <a:gd name="T36" fmla="*/ 0 w 1100"/>
                          <a:gd name="T37" fmla="*/ 0 h 293"/>
                          <a:gd name="T38" fmla="*/ 0 w 1100"/>
                          <a:gd name="T39" fmla="*/ 0 h 293"/>
                          <a:gd name="T40" fmla="*/ 0 w 1100"/>
                          <a:gd name="T41" fmla="*/ 0 h 293"/>
                          <a:gd name="T42" fmla="*/ 0 w 1100"/>
                          <a:gd name="T43" fmla="*/ 0 h 293"/>
                          <a:gd name="T44" fmla="*/ 0 w 1100"/>
                          <a:gd name="T45" fmla="*/ 0 h 29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293"/>
                          <a:gd name="T71" fmla="*/ 1100 w 1100"/>
                          <a:gd name="T72" fmla="*/ 293 h 29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293">
                            <a:moveTo>
                              <a:pt x="0" y="0"/>
                            </a:moveTo>
                            <a:lnTo>
                              <a:pt x="1028" y="0"/>
                            </a:lnTo>
                            <a:lnTo>
                              <a:pt x="1100" y="145"/>
                            </a:lnTo>
                            <a:lnTo>
                              <a:pt x="1028" y="293"/>
                            </a:lnTo>
                            <a:lnTo>
                              <a:pt x="880" y="293"/>
                            </a:lnTo>
                            <a:lnTo>
                              <a:pt x="880" y="220"/>
                            </a:lnTo>
                            <a:lnTo>
                              <a:pt x="807" y="220"/>
                            </a:lnTo>
                            <a:lnTo>
                              <a:pt x="807" y="293"/>
                            </a:lnTo>
                            <a:lnTo>
                              <a:pt x="734" y="293"/>
                            </a:lnTo>
                            <a:lnTo>
                              <a:pt x="734" y="220"/>
                            </a:lnTo>
                            <a:lnTo>
                              <a:pt x="587" y="220"/>
                            </a:lnTo>
                            <a:lnTo>
                              <a:pt x="587" y="293"/>
                            </a:lnTo>
                            <a:lnTo>
                              <a:pt x="514" y="293"/>
                            </a:lnTo>
                            <a:lnTo>
                              <a:pt x="440" y="220"/>
                            </a:lnTo>
                            <a:lnTo>
                              <a:pt x="366" y="293"/>
                            </a:lnTo>
                            <a:lnTo>
                              <a:pt x="293" y="220"/>
                            </a:lnTo>
                            <a:lnTo>
                              <a:pt x="293" y="293"/>
                            </a:lnTo>
                            <a:lnTo>
                              <a:pt x="219" y="293"/>
                            </a:lnTo>
                            <a:lnTo>
                              <a:pt x="219" y="220"/>
                            </a:lnTo>
                            <a:lnTo>
                              <a:pt x="147" y="220"/>
                            </a:lnTo>
                            <a:lnTo>
                              <a:pt x="72" y="293"/>
                            </a:lnTo>
                            <a:lnTo>
                              <a:pt x="0" y="293"/>
                            </a:lnTo>
                            <a:lnTo>
                              <a:pt x="0" y="0"/>
                            </a:lnTo>
                            <a:close/>
                          </a:path>
                        </a:pathLst>
                      </a:cu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111">
                        <a:extLst>
                          <a:ext uri="{FF2B5EF4-FFF2-40B4-BE49-F238E27FC236}">
                            <a16:creationId xmlns:a16="http://schemas.microsoft.com/office/drawing/2014/main" id="{CAF605DC-A486-4A67-937D-5B2BE3817F15}"/>
                          </a:ext>
                        </a:extLst>
                      </p:cNvPr>
                      <p:cNvSpPr>
                        <a:spLocks/>
                      </p:cNvSpPr>
                      <p:nvPr/>
                    </p:nvSpPr>
                    <p:spPr bwMode="auto">
                      <a:xfrm>
                        <a:off x="3204" y="2781"/>
                        <a:ext cx="252" cy="24"/>
                      </a:xfrm>
                      <a:custGeom>
                        <a:avLst/>
                        <a:gdLst>
                          <a:gd name="T0" fmla="*/ 0 w 1007"/>
                          <a:gd name="T1" fmla="*/ 0 h 74"/>
                          <a:gd name="T2" fmla="*/ 0 w 1007"/>
                          <a:gd name="T3" fmla="*/ 0 h 74"/>
                          <a:gd name="T4" fmla="*/ 0 w 1007"/>
                          <a:gd name="T5" fmla="*/ 0 h 74"/>
                          <a:gd name="T6" fmla="*/ 0 w 1007"/>
                          <a:gd name="T7" fmla="*/ 0 h 74"/>
                          <a:gd name="T8" fmla="*/ 0 w 1007"/>
                          <a:gd name="T9" fmla="*/ 0 h 74"/>
                          <a:gd name="T10" fmla="*/ 0 60000 65536"/>
                          <a:gd name="T11" fmla="*/ 0 60000 65536"/>
                          <a:gd name="T12" fmla="*/ 0 60000 65536"/>
                          <a:gd name="T13" fmla="*/ 0 60000 65536"/>
                          <a:gd name="T14" fmla="*/ 0 60000 65536"/>
                          <a:gd name="T15" fmla="*/ 0 w 1007"/>
                          <a:gd name="T16" fmla="*/ 0 h 74"/>
                          <a:gd name="T17" fmla="*/ 1007 w 1007"/>
                          <a:gd name="T18" fmla="*/ 74 h 74"/>
                        </a:gdLst>
                        <a:ahLst/>
                        <a:cxnLst>
                          <a:cxn ang="T10">
                            <a:pos x="T0" y="T1"/>
                          </a:cxn>
                          <a:cxn ang="T11">
                            <a:pos x="T2" y="T3"/>
                          </a:cxn>
                          <a:cxn ang="T12">
                            <a:pos x="T4" y="T5"/>
                          </a:cxn>
                          <a:cxn ang="T13">
                            <a:pos x="T6" y="T7"/>
                          </a:cxn>
                          <a:cxn ang="T14">
                            <a:pos x="T8" y="T9"/>
                          </a:cxn>
                        </a:cxnLst>
                        <a:rect l="T15" t="T16" r="T17" b="T18"/>
                        <a:pathLst>
                          <a:path w="1007" h="74">
                            <a:moveTo>
                              <a:pt x="0" y="0"/>
                            </a:moveTo>
                            <a:lnTo>
                              <a:pt x="973" y="0"/>
                            </a:lnTo>
                            <a:lnTo>
                              <a:pt x="1007" y="74"/>
                            </a:lnTo>
                            <a:lnTo>
                              <a:pt x="0" y="74"/>
                            </a:lnTo>
                            <a:lnTo>
                              <a:pt x="0" y="0"/>
                            </a:lnTo>
                            <a:close/>
                          </a:path>
                        </a:pathLst>
                      </a:custGeom>
                      <a:solidFill>
                        <a:srgbClr val="8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Rectangle 112">
                        <a:extLst>
                          <a:ext uri="{FF2B5EF4-FFF2-40B4-BE49-F238E27FC236}">
                            <a16:creationId xmlns:a16="http://schemas.microsoft.com/office/drawing/2014/main" id="{316C7CC0-75BE-4E68-9650-E0011A36CF52}"/>
                          </a:ext>
                        </a:extLst>
                      </p:cNvPr>
                      <p:cNvSpPr>
                        <a:spLocks noChangeArrowheads="1"/>
                      </p:cNvSpPr>
                      <p:nvPr/>
                    </p:nvSpPr>
                    <p:spPr bwMode="auto">
                      <a:xfrm>
                        <a:off x="3209" y="2823"/>
                        <a:ext cx="237" cy="3"/>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60" name="Rectangle 113">
                        <a:extLst>
                          <a:ext uri="{FF2B5EF4-FFF2-40B4-BE49-F238E27FC236}">
                            <a16:creationId xmlns:a16="http://schemas.microsoft.com/office/drawing/2014/main" id="{52236465-7DB5-4EED-8BE2-264298C1A4D1}"/>
                          </a:ext>
                        </a:extLst>
                      </p:cNvPr>
                      <p:cNvSpPr>
                        <a:spLocks noChangeArrowheads="1"/>
                      </p:cNvSpPr>
                      <p:nvPr/>
                    </p:nvSpPr>
                    <p:spPr bwMode="auto">
                      <a:xfrm>
                        <a:off x="3200" y="2761"/>
                        <a:ext cx="238" cy="4"/>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sp>
                <p:nvSpPr>
                  <p:cNvPr id="153" name="Freeform 114">
                    <a:extLst>
                      <a:ext uri="{FF2B5EF4-FFF2-40B4-BE49-F238E27FC236}">
                        <a16:creationId xmlns:a16="http://schemas.microsoft.com/office/drawing/2014/main" id="{AE62A5C3-6101-477D-AC3D-96080DBEB45C}"/>
                      </a:ext>
                    </a:extLst>
                  </p:cNvPr>
                  <p:cNvSpPr>
                    <a:spLocks/>
                  </p:cNvSpPr>
                  <p:nvPr/>
                </p:nvSpPr>
                <p:spPr bwMode="auto">
                  <a:xfrm>
                    <a:off x="2990" y="2798"/>
                    <a:ext cx="76" cy="56"/>
                  </a:xfrm>
                  <a:custGeom>
                    <a:avLst/>
                    <a:gdLst>
                      <a:gd name="T0" fmla="*/ 0 w 300"/>
                      <a:gd name="T1" fmla="*/ 0 h 167"/>
                      <a:gd name="T2" fmla="*/ 0 w 300"/>
                      <a:gd name="T3" fmla="*/ 0 h 167"/>
                      <a:gd name="T4" fmla="*/ 0 w 300"/>
                      <a:gd name="T5" fmla="*/ 0 h 167"/>
                      <a:gd name="T6" fmla="*/ 0 w 300"/>
                      <a:gd name="T7" fmla="*/ 0 h 167"/>
                      <a:gd name="T8" fmla="*/ 0 w 300"/>
                      <a:gd name="T9" fmla="*/ 0 h 167"/>
                      <a:gd name="T10" fmla="*/ 0 w 300"/>
                      <a:gd name="T11" fmla="*/ 0 h 167"/>
                      <a:gd name="T12" fmla="*/ 0 w 300"/>
                      <a:gd name="T13" fmla="*/ 0 h 167"/>
                      <a:gd name="T14" fmla="*/ 0 w 300"/>
                      <a:gd name="T15" fmla="*/ 0 h 167"/>
                      <a:gd name="T16" fmla="*/ 0 w 300"/>
                      <a:gd name="T17" fmla="*/ 0 h 167"/>
                      <a:gd name="T18" fmla="*/ 0 w 300"/>
                      <a:gd name="T19" fmla="*/ 0 h 167"/>
                      <a:gd name="T20" fmla="*/ 0 w 300"/>
                      <a:gd name="T21" fmla="*/ 0 h 167"/>
                      <a:gd name="T22" fmla="*/ 0 w 300"/>
                      <a:gd name="T23" fmla="*/ 0 h 1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0"/>
                      <a:gd name="T37" fmla="*/ 0 h 167"/>
                      <a:gd name="T38" fmla="*/ 300 w 300"/>
                      <a:gd name="T39" fmla="*/ 167 h 1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0" h="167">
                        <a:moveTo>
                          <a:pt x="0" y="60"/>
                        </a:moveTo>
                        <a:lnTo>
                          <a:pt x="7" y="95"/>
                        </a:lnTo>
                        <a:lnTo>
                          <a:pt x="33" y="128"/>
                        </a:lnTo>
                        <a:lnTo>
                          <a:pt x="69" y="151"/>
                        </a:lnTo>
                        <a:lnTo>
                          <a:pt x="121" y="167"/>
                        </a:lnTo>
                        <a:lnTo>
                          <a:pt x="174" y="167"/>
                        </a:lnTo>
                        <a:lnTo>
                          <a:pt x="226" y="155"/>
                        </a:lnTo>
                        <a:lnTo>
                          <a:pt x="266" y="128"/>
                        </a:lnTo>
                        <a:lnTo>
                          <a:pt x="292" y="91"/>
                        </a:lnTo>
                        <a:lnTo>
                          <a:pt x="300" y="51"/>
                        </a:lnTo>
                        <a:lnTo>
                          <a:pt x="294" y="24"/>
                        </a:lnTo>
                        <a:lnTo>
                          <a:pt x="281" y="0"/>
                        </a:lnTo>
                      </a:path>
                    </a:pathLst>
                  </a:custGeom>
                  <a:noFill/>
                  <a:ln w="15875">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100" name="Object 115">
                  <a:extLst>
                    <a:ext uri="{FF2B5EF4-FFF2-40B4-BE49-F238E27FC236}">
                      <a16:creationId xmlns:a16="http://schemas.microsoft.com/office/drawing/2014/main" id="{75A93475-91BD-4A66-8C86-7389DEA4E0C6}"/>
                    </a:ext>
                  </a:extLst>
                </p:cNvPr>
                <p:cNvGraphicFramePr>
                  <a:graphicFrameLocks noChangeAspect="1"/>
                </p:cNvGraphicFramePr>
                <p:nvPr/>
              </p:nvGraphicFramePr>
              <p:xfrm>
                <a:off x="1693887" y="4636165"/>
                <a:ext cx="600961" cy="876300"/>
              </p:xfrm>
              <a:graphic>
                <a:graphicData uri="http://schemas.openxmlformats.org/presentationml/2006/ole">
                  <mc:AlternateContent xmlns:mc="http://schemas.openxmlformats.org/markup-compatibility/2006">
                    <mc:Choice xmlns:v="urn:schemas-microsoft-com:vml" Requires="v">
                      <p:oleObj spid="_x0000_s125969" name="剪辑" r:id="rId6" imgW="2354263" imgH="3397250" progId="MS_ClipArt_Gallery.2">
                        <p:embed/>
                      </p:oleObj>
                    </mc:Choice>
                    <mc:Fallback>
                      <p:oleObj name="剪辑" r:id="rId6" imgW="2354263" imgH="3397250" progId="MS_ClipArt_Gallery.2">
                        <p:embed/>
                        <p:pic>
                          <p:nvPicPr>
                            <p:cNvPr id="4098" name="Object 115">
                              <a:extLst>
                                <a:ext uri="{FF2B5EF4-FFF2-40B4-BE49-F238E27FC236}">
                                  <a16:creationId xmlns:a16="http://schemas.microsoft.com/office/drawing/2014/main" id="{A9C14E1A-85B7-4587-96A9-79BD47037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887" y="4636165"/>
                              <a:ext cx="600961"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1" name="Group 116">
                  <a:extLst>
                    <a:ext uri="{FF2B5EF4-FFF2-40B4-BE49-F238E27FC236}">
                      <a16:creationId xmlns:a16="http://schemas.microsoft.com/office/drawing/2014/main" id="{16C7D083-068D-4A50-973E-BD58734B1782}"/>
                    </a:ext>
                  </a:extLst>
                </p:cNvPr>
                <p:cNvGrpSpPr>
                  <a:grpSpLocks/>
                </p:cNvGrpSpPr>
                <p:nvPr/>
              </p:nvGrpSpPr>
              <p:grpSpPr bwMode="auto">
                <a:xfrm>
                  <a:off x="4848934" y="4712365"/>
                  <a:ext cx="751202" cy="922338"/>
                  <a:chOff x="2352" y="2213"/>
                  <a:chExt cx="695" cy="821"/>
                </a:xfrm>
              </p:grpSpPr>
              <p:grpSp>
                <p:nvGrpSpPr>
                  <p:cNvPr id="107" name="Group 117">
                    <a:extLst>
                      <a:ext uri="{FF2B5EF4-FFF2-40B4-BE49-F238E27FC236}">
                        <a16:creationId xmlns:a16="http://schemas.microsoft.com/office/drawing/2014/main" id="{4A9819B7-CCF7-4D01-91A4-AD4BD10F98C5}"/>
                      </a:ext>
                    </a:extLst>
                  </p:cNvPr>
                  <p:cNvGrpSpPr>
                    <a:grpSpLocks/>
                  </p:cNvGrpSpPr>
                  <p:nvPr/>
                </p:nvGrpSpPr>
                <p:grpSpPr bwMode="auto">
                  <a:xfrm>
                    <a:off x="2352" y="2213"/>
                    <a:ext cx="358" cy="357"/>
                    <a:chOff x="2352" y="2213"/>
                    <a:chExt cx="358" cy="357"/>
                  </a:xfrm>
                </p:grpSpPr>
                <p:sp>
                  <p:nvSpPr>
                    <p:cNvPr id="147" name="Freeform 118">
                      <a:extLst>
                        <a:ext uri="{FF2B5EF4-FFF2-40B4-BE49-F238E27FC236}">
                          <a16:creationId xmlns:a16="http://schemas.microsoft.com/office/drawing/2014/main" id="{F376FB97-159C-432E-B344-44F02714A4C4}"/>
                        </a:ext>
                      </a:extLst>
                    </p:cNvPr>
                    <p:cNvSpPr>
                      <a:spLocks/>
                    </p:cNvSpPr>
                    <p:nvPr/>
                  </p:nvSpPr>
                  <p:spPr bwMode="auto">
                    <a:xfrm>
                      <a:off x="2352" y="2213"/>
                      <a:ext cx="358" cy="357"/>
                    </a:xfrm>
                    <a:custGeom>
                      <a:avLst/>
                      <a:gdLst>
                        <a:gd name="T0" fmla="*/ 0 w 1433"/>
                        <a:gd name="T1" fmla="*/ 0 h 1070"/>
                        <a:gd name="T2" fmla="*/ 0 w 1433"/>
                        <a:gd name="T3" fmla="*/ 0 h 1070"/>
                        <a:gd name="T4" fmla="*/ 0 w 1433"/>
                        <a:gd name="T5" fmla="*/ 0 h 1070"/>
                        <a:gd name="T6" fmla="*/ 0 w 1433"/>
                        <a:gd name="T7" fmla="*/ 0 h 1070"/>
                        <a:gd name="T8" fmla="*/ 0 w 1433"/>
                        <a:gd name="T9" fmla="*/ 0 h 1070"/>
                        <a:gd name="T10" fmla="*/ 0 w 1433"/>
                        <a:gd name="T11" fmla="*/ 0 h 1070"/>
                        <a:gd name="T12" fmla="*/ 0 w 1433"/>
                        <a:gd name="T13" fmla="*/ 0 h 1070"/>
                        <a:gd name="T14" fmla="*/ 0 w 1433"/>
                        <a:gd name="T15" fmla="*/ 0 h 1070"/>
                        <a:gd name="T16" fmla="*/ 0 w 1433"/>
                        <a:gd name="T17" fmla="*/ 0 h 1070"/>
                        <a:gd name="T18" fmla="*/ 0 w 1433"/>
                        <a:gd name="T19" fmla="*/ 0 h 1070"/>
                        <a:gd name="T20" fmla="*/ 0 w 1433"/>
                        <a:gd name="T21" fmla="*/ 0 h 1070"/>
                        <a:gd name="T22" fmla="*/ 0 w 1433"/>
                        <a:gd name="T23" fmla="*/ 0 h 1070"/>
                        <a:gd name="T24" fmla="*/ 0 w 1433"/>
                        <a:gd name="T25" fmla="*/ 0 h 1070"/>
                        <a:gd name="T26" fmla="*/ 0 w 1433"/>
                        <a:gd name="T27" fmla="*/ 0 h 1070"/>
                        <a:gd name="T28" fmla="*/ 0 w 1433"/>
                        <a:gd name="T29" fmla="*/ 0 h 1070"/>
                        <a:gd name="T30" fmla="*/ 0 w 1433"/>
                        <a:gd name="T31" fmla="*/ 0 h 1070"/>
                        <a:gd name="T32" fmla="*/ 0 w 1433"/>
                        <a:gd name="T33" fmla="*/ 0 h 1070"/>
                        <a:gd name="T34" fmla="*/ 0 w 1433"/>
                        <a:gd name="T35" fmla="*/ 0 h 1070"/>
                        <a:gd name="T36" fmla="*/ 0 w 1433"/>
                        <a:gd name="T37" fmla="*/ 0 h 1070"/>
                        <a:gd name="T38" fmla="*/ 0 w 1433"/>
                        <a:gd name="T39" fmla="*/ 0 h 1070"/>
                        <a:gd name="T40" fmla="*/ 0 w 1433"/>
                        <a:gd name="T41" fmla="*/ 0 h 1070"/>
                        <a:gd name="T42" fmla="*/ 0 w 1433"/>
                        <a:gd name="T43" fmla="*/ 0 h 1070"/>
                        <a:gd name="T44" fmla="*/ 0 w 1433"/>
                        <a:gd name="T45" fmla="*/ 0 h 1070"/>
                        <a:gd name="T46" fmla="*/ 0 w 1433"/>
                        <a:gd name="T47" fmla="*/ 0 h 1070"/>
                        <a:gd name="T48" fmla="*/ 0 w 1433"/>
                        <a:gd name="T49" fmla="*/ 0 h 1070"/>
                        <a:gd name="T50" fmla="*/ 0 w 1433"/>
                        <a:gd name="T51" fmla="*/ 0 h 1070"/>
                        <a:gd name="T52" fmla="*/ 0 w 1433"/>
                        <a:gd name="T53" fmla="*/ 0 h 1070"/>
                        <a:gd name="T54" fmla="*/ 0 w 1433"/>
                        <a:gd name="T55" fmla="*/ 0 h 1070"/>
                        <a:gd name="T56" fmla="*/ 0 w 1433"/>
                        <a:gd name="T57" fmla="*/ 0 h 1070"/>
                        <a:gd name="T58" fmla="*/ 0 w 1433"/>
                        <a:gd name="T59" fmla="*/ 0 h 1070"/>
                        <a:gd name="T60" fmla="*/ 0 w 1433"/>
                        <a:gd name="T61" fmla="*/ 0 h 1070"/>
                        <a:gd name="T62" fmla="*/ 0 w 1433"/>
                        <a:gd name="T63" fmla="*/ 0 h 1070"/>
                        <a:gd name="T64" fmla="*/ 0 w 1433"/>
                        <a:gd name="T65" fmla="*/ 0 h 1070"/>
                        <a:gd name="T66" fmla="*/ 0 w 1433"/>
                        <a:gd name="T67" fmla="*/ 0 h 1070"/>
                        <a:gd name="T68" fmla="*/ 0 w 1433"/>
                        <a:gd name="T69" fmla="*/ 0 h 1070"/>
                        <a:gd name="T70" fmla="*/ 0 w 1433"/>
                        <a:gd name="T71" fmla="*/ 0 h 1070"/>
                        <a:gd name="T72" fmla="*/ 0 w 1433"/>
                        <a:gd name="T73" fmla="*/ 0 h 1070"/>
                        <a:gd name="T74" fmla="*/ 0 w 1433"/>
                        <a:gd name="T75" fmla="*/ 0 h 1070"/>
                        <a:gd name="T76" fmla="*/ 0 w 1433"/>
                        <a:gd name="T77" fmla="*/ 0 h 1070"/>
                        <a:gd name="T78" fmla="*/ 0 w 1433"/>
                        <a:gd name="T79" fmla="*/ 0 h 1070"/>
                        <a:gd name="T80" fmla="*/ 0 w 1433"/>
                        <a:gd name="T81" fmla="*/ 0 h 1070"/>
                        <a:gd name="T82" fmla="*/ 0 w 1433"/>
                        <a:gd name="T83" fmla="*/ 0 h 10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33"/>
                        <a:gd name="T127" fmla="*/ 0 h 1070"/>
                        <a:gd name="T128" fmla="*/ 1433 w 1433"/>
                        <a:gd name="T129" fmla="*/ 1070 h 10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33" h="1070">
                          <a:moveTo>
                            <a:pt x="1433" y="194"/>
                          </a:moveTo>
                          <a:lnTo>
                            <a:pt x="1357" y="137"/>
                          </a:lnTo>
                          <a:lnTo>
                            <a:pt x="1304" y="108"/>
                          </a:lnTo>
                          <a:lnTo>
                            <a:pt x="1270" y="93"/>
                          </a:lnTo>
                          <a:lnTo>
                            <a:pt x="1229" y="77"/>
                          </a:lnTo>
                          <a:lnTo>
                            <a:pt x="1193" y="61"/>
                          </a:lnTo>
                          <a:lnTo>
                            <a:pt x="1146" y="45"/>
                          </a:lnTo>
                          <a:lnTo>
                            <a:pt x="1096" y="32"/>
                          </a:lnTo>
                          <a:lnTo>
                            <a:pt x="1037" y="20"/>
                          </a:lnTo>
                          <a:lnTo>
                            <a:pt x="980" y="10"/>
                          </a:lnTo>
                          <a:lnTo>
                            <a:pt x="942" y="4"/>
                          </a:lnTo>
                          <a:lnTo>
                            <a:pt x="894" y="0"/>
                          </a:lnTo>
                          <a:lnTo>
                            <a:pt x="854" y="1"/>
                          </a:lnTo>
                          <a:lnTo>
                            <a:pt x="796" y="1"/>
                          </a:lnTo>
                          <a:lnTo>
                            <a:pt x="735" y="4"/>
                          </a:lnTo>
                          <a:lnTo>
                            <a:pt x="686" y="7"/>
                          </a:lnTo>
                          <a:lnTo>
                            <a:pt x="632" y="14"/>
                          </a:lnTo>
                          <a:lnTo>
                            <a:pt x="568" y="24"/>
                          </a:lnTo>
                          <a:lnTo>
                            <a:pt x="507" y="40"/>
                          </a:lnTo>
                          <a:lnTo>
                            <a:pt x="444" y="57"/>
                          </a:lnTo>
                          <a:lnTo>
                            <a:pt x="372" y="85"/>
                          </a:lnTo>
                          <a:lnTo>
                            <a:pt x="303" y="116"/>
                          </a:lnTo>
                          <a:lnTo>
                            <a:pt x="237" y="152"/>
                          </a:lnTo>
                          <a:lnTo>
                            <a:pt x="183" y="193"/>
                          </a:lnTo>
                          <a:lnTo>
                            <a:pt x="131" y="242"/>
                          </a:lnTo>
                          <a:lnTo>
                            <a:pt x="92" y="284"/>
                          </a:lnTo>
                          <a:lnTo>
                            <a:pt x="62" y="325"/>
                          </a:lnTo>
                          <a:lnTo>
                            <a:pt x="37" y="371"/>
                          </a:lnTo>
                          <a:lnTo>
                            <a:pt x="24" y="402"/>
                          </a:lnTo>
                          <a:lnTo>
                            <a:pt x="15" y="432"/>
                          </a:lnTo>
                          <a:lnTo>
                            <a:pt x="5" y="476"/>
                          </a:lnTo>
                          <a:lnTo>
                            <a:pt x="0" y="513"/>
                          </a:lnTo>
                          <a:lnTo>
                            <a:pt x="0" y="548"/>
                          </a:lnTo>
                          <a:lnTo>
                            <a:pt x="3" y="575"/>
                          </a:lnTo>
                          <a:lnTo>
                            <a:pt x="5" y="609"/>
                          </a:lnTo>
                          <a:lnTo>
                            <a:pt x="8" y="645"/>
                          </a:lnTo>
                          <a:lnTo>
                            <a:pt x="16" y="676"/>
                          </a:lnTo>
                          <a:lnTo>
                            <a:pt x="20" y="698"/>
                          </a:lnTo>
                          <a:lnTo>
                            <a:pt x="26" y="719"/>
                          </a:lnTo>
                          <a:lnTo>
                            <a:pt x="38" y="750"/>
                          </a:lnTo>
                          <a:lnTo>
                            <a:pt x="58" y="785"/>
                          </a:lnTo>
                          <a:lnTo>
                            <a:pt x="95" y="841"/>
                          </a:lnTo>
                          <a:lnTo>
                            <a:pt x="125" y="879"/>
                          </a:lnTo>
                          <a:lnTo>
                            <a:pt x="215" y="965"/>
                          </a:lnTo>
                          <a:lnTo>
                            <a:pt x="340" y="1070"/>
                          </a:lnTo>
                          <a:lnTo>
                            <a:pt x="573" y="950"/>
                          </a:lnTo>
                          <a:lnTo>
                            <a:pt x="322" y="766"/>
                          </a:lnTo>
                          <a:lnTo>
                            <a:pt x="303" y="744"/>
                          </a:lnTo>
                          <a:lnTo>
                            <a:pt x="291" y="727"/>
                          </a:lnTo>
                          <a:lnTo>
                            <a:pt x="274" y="704"/>
                          </a:lnTo>
                          <a:lnTo>
                            <a:pt x="259" y="679"/>
                          </a:lnTo>
                          <a:lnTo>
                            <a:pt x="248" y="649"/>
                          </a:lnTo>
                          <a:lnTo>
                            <a:pt x="242" y="622"/>
                          </a:lnTo>
                          <a:lnTo>
                            <a:pt x="236" y="588"/>
                          </a:lnTo>
                          <a:lnTo>
                            <a:pt x="236" y="558"/>
                          </a:lnTo>
                          <a:lnTo>
                            <a:pt x="242" y="513"/>
                          </a:lnTo>
                          <a:lnTo>
                            <a:pt x="248" y="480"/>
                          </a:lnTo>
                          <a:lnTo>
                            <a:pt x="258" y="456"/>
                          </a:lnTo>
                          <a:lnTo>
                            <a:pt x="273" y="425"/>
                          </a:lnTo>
                          <a:lnTo>
                            <a:pt x="295" y="392"/>
                          </a:lnTo>
                          <a:lnTo>
                            <a:pt x="328" y="355"/>
                          </a:lnTo>
                          <a:lnTo>
                            <a:pt x="372" y="321"/>
                          </a:lnTo>
                          <a:lnTo>
                            <a:pt x="434" y="289"/>
                          </a:lnTo>
                          <a:lnTo>
                            <a:pt x="480" y="271"/>
                          </a:lnTo>
                          <a:lnTo>
                            <a:pt x="529" y="253"/>
                          </a:lnTo>
                          <a:lnTo>
                            <a:pt x="573" y="242"/>
                          </a:lnTo>
                          <a:lnTo>
                            <a:pt x="601" y="237"/>
                          </a:lnTo>
                          <a:lnTo>
                            <a:pt x="637" y="227"/>
                          </a:lnTo>
                          <a:lnTo>
                            <a:pt x="668" y="220"/>
                          </a:lnTo>
                          <a:lnTo>
                            <a:pt x="717" y="217"/>
                          </a:lnTo>
                          <a:lnTo>
                            <a:pt x="747" y="215"/>
                          </a:lnTo>
                          <a:lnTo>
                            <a:pt x="784" y="209"/>
                          </a:lnTo>
                          <a:lnTo>
                            <a:pt x="821" y="212"/>
                          </a:lnTo>
                          <a:lnTo>
                            <a:pt x="847" y="212"/>
                          </a:lnTo>
                          <a:lnTo>
                            <a:pt x="910" y="217"/>
                          </a:lnTo>
                          <a:lnTo>
                            <a:pt x="974" y="224"/>
                          </a:lnTo>
                          <a:lnTo>
                            <a:pt x="1021" y="233"/>
                          </a:lnTo>
                          <a:lnTo>
                            <a:pt x="1051" y="243"/>
                          </a:lnTo>
                          <a:lnTo>
                            <a:pt x="1088" y="254"/>
                          </a:lnTo>
                          <a:lnTo>
                            <a:pt x="1124" y="267"/>
                          </a:lnTo>
                          <a:lnTo>
                            <a:pt x="1148" y="276"/>
                          </a:lnTo>
                          <a:lnTo>
                            <a:pt x="1174" y="288"/>
                          </a:lnTo>
                          <a:lnTo>
                            <a:pt x="1213" y="304"/>
                          </a:lnTo>
                          <a:lnTo>
                            <a:pt x="1433" y="19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119">
                      <a:extLst>
                        <a:ext uri="{FF2B5EF4-FFF2-40B4-BE49-F238E27FC236}">
                          <a16:creationId xmlns:a16="http://schemas.microsoft.com/office/drawing/2014/main" id="{970CAF02-6497-4388-8868-069171131CEB}"/>
                        </a:ext>
                      </a:extLst>
                    </p:cNvPr>
                    <p:cNvSpPr>
                      <a:spLocks/>
                    </p:cNvSpPr>
                    <p:nvPr/>
                  </p:nvSpPr>
                  <p:spPr bwMode="auto">
                    <a:xfrm>
                      <a:off x="2405" y="2263"/>
                      <a:ext cx="302" cy="156"/>
                    </a:xfrm>
                    <a:custGeom>
                      <a:avLst/>
                      <a:gdLst>
                        <a:gd name="T0" fmla="*/ 0 w 1207"/>
                        <a:gd name="T1" fmla="*/ 0 h 466"/>
                        <a:gd name="T2" fmla="*/ 0 w 1207"/>
                        <a:gd name="T3" fmla="*/ 0 h 466"/>
                        <a:gd name="T4" fmla="*/ 0 w 1207"/>
                        <a:gd name="T5" fmla="*/ 0 h 466"/>
                        <a:gd name="T6" fmla="*/ 0 w 1207"/>
                        <a:gd name="T7" fmla="*/ 0 h 466"/>
                        <a:gd name="T8" fmla="*/ 0 w 1207"/>
                        <a:gd name="T9" fmla="*/ 0 h 466"/>
                        <a:gd name="T10" fmla="*/ 0 w 1207"/>
                        <a:gd name="T11" fmla="*/ 0 h 466"/>
                        <a:gd name="T12" fmla="*/ 0 w 1207"/>
                        <a:gd name="T13" fmla="*/ 0 h 466"/>
                        <a:gd name="T14" fmla="*/ 0 w 1207"/>
                        <a:gd name="T15" fmla="*/ 0 h 466"/>
                        <a:gd name="T16" fmla="*/ 0 w 1207"/>
                        <a:gd name="T17" fmla="*/ 0 h 466"/>
                        <a:gd name="T18" fmla="*/ 0 w 1207"/>
                        <a:gd name="T19" fmla="*/ 0 h 466"/>
                        <a:gd name="T20" fmla="*/ 0 w 1207"/>
                        <a:gd name="T21" fmla="*/ 0 h 466"/>
                        <a:gd name="T22" fmla="*/ 0 w 1207"/>
                        <a:gd name="T23" fmla="*/ 0 h 466"/>
                        <a:gd name="T24" fmla="*/ 0 w 1207"/>
                        <a:gd name="T25" fmla="*/ 0 h 466"/>
                        <a:gd name="T26" fmla="*/ 0 w 1207"/>
                        <a:gd name="T27" fmla="*/ 0 h 466"/>
                        <a:gd name="T28" fmla="*/ 0 w 1207"/>
                        <a:gd name="T29" fmla="*/ 0 h 466"/>
                        <a:gd name="T30" fmla="*/ 0 w 1207"/>
                        <a:gd name="T31" fmla="*/ 0 h 466"/>
                        <a:gd name="T32" fmla="*/ 0 w 1207"/>
                        <a:gd name="T33" fmla="*/ 0 h 466"/>
                        <a:gd name="T34" fmla="*/ 0 w 1207"/>
                        <a:gd name="T35" fmla="*/ 0 h 466"/>
                        <a:gd name="T36" fmla="*/ 0 w 1207"/>
                        <a:gd name="T37" fmla="*/ 0 h 466"/>
                        <a:gd name="T38" fmla="*/ 0 w 1207"/>
                        <a:gd name="T39" fmla="*/ 0 h 466"/>
                        <a:gd name="T40" fmla="*/ 0 w 1207"/>
                        <a:gd name="T41" fmla="*/ 0 h 466"/>
                        <a:gd name="T42" fmla="*/ 0 w 1207"/>
                        <a:gd name="T43" fmla="*/ 0 h 466"/>
                        <a:gd name="T44" fmla="*/ 0 w 1207"/>
                        <a:gd name="T45" fmla="*/ 0 h 466"/>
                        <a:gd name="T46" fmla="*/ 0 w 1207"/>
                        <a:gd name="T47" fmla="*/ 0 h 466"/>
                        <a:gd name="T48" fmla="*/ 0 w 1207"/>
                        <a:gd name="T49" fmla="*/ 0 h 466"/>
                        <a:gd name="T50" fmla="*/ 0 w 1207"/>
                        <a:gd name="T51" fmla="*/ 0 h 466"/>
                        <a:gd name="T52" fmla="*/ 0 w 1207"/>
                        <a:gd name="T53" fmla="*/ 0 h 466"/>
                        <a:gd name="T54" fmla="*/ 0 w 1207"/>
                        <a:gd name="T55" fmla="*/ 0 h 466"/>
                        <a:gd name="T56" fmla="*/ 0 w 1207"/>
                        <a:gd name="T57" fmla="*/ 0 h 466"/>
                        <a:gd name="T58" fmla="*/ 0 w 1207"/>
                        <a:gd name="T59" fmla="*/ 0 h 466"/>
                        <a:gd name="T60" fmla="*/ 0 w 1207"/>
                        <a:gd name="T61" fmla="*/ 0 h 466"/>
                        <a:gd name="T62" fmla="*/ 0 w 1207"/>
                        <a:gd name="T63" fmla="*/ 0 h 466"/>
                        <a:gd name="T64" fmla="*/ 0 w 1207"/>
                        <a:gd name="T65" fmla="*/ 0 h 466"/>
                        <a:gd name="T66" fmla="*/ 0 w 1207"/>
                        <a:gd name="T67" fmla="*/ 0 h 466"/>
                        <a:gd name="T68" fmla="*/ 0 w 1207"/>
                        <a:gd name="T69" fmla="*/ 0 h 466"/>
                        <a:gd name="T70" fmla="*/ 0 w 1207"/>
                        <a:gd name="T71" fmla="*/ 0 h 466"/>
                        <a:gd name="T72" fmla="*/ 0 w 1207"/>
                        <a:gd name="T73" fmla="*/ 0 h 466"/>
                        <a:gd name="T74" fmla="*/ 0 w 1207"/>
                        <a:gd name="T75" fmla="*/ 0 h 466"/>
                        <a:gd name="T76" fmla="*/ 0 w 1207"/>
                        <a:gd name="T77" fmla="*/ 0 h 466"/>
                        <a:gd name="T78" fmla="*/ 0 w 1207"/>
                        <a:gd name="T79" fmla="*/ 0 h 466"/>
                        <a:gd name="T80" fmla="*/ 0 w 1207"/>
                        <a:gd name="T81" fmla="*/ 0 h 466"/>
                        <a:gd name="T82" fmla="*/ 0 w 1207"/>
                        <a:gd name="T83" fmla="*/ 0 h 466"/>
                        <a:gd name="T84" fmla="*/ 0 w 1207"/>
                        <a:gd name="T85" fmla="*/ 0 h 466"/>
                        <a:gd name="T86" fmla="*/ 0 w 1207"/>
                        <a:gd name="T87" fmla="*/ 0 h 4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07"/>
                        <a:gd name="T133" fmla="*/ 0 h 466"/>
                        <a:gd name="T134" fmla="*/ 1207 w 1207"/>
                        <a:gd name="T135" fmla="*/ 466 h 4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07" h="466">
                          <a:moveTo>
                            <a:pt x="1207" y="49"/>
                          </a:moveTo>
                          <a:lnTo>
                            <a:pt x="977" y="168"/>
                          </a:lnTo>
                          <a:lnTo>
                            <a:pt x="924" y="140"/>
                          </a:lnTo>
                          <a:lnTo>
                            <a:pt x="854" y="114"/>
                          </a:lnTo>
                          <a:lnTo>
                            <a:pt x="782" y="96"/>
                          </a:lnTo>
                          <a:lnTo>
                            <a:pt x="693" y="83"/>
                          </a:lnTo>
                          <a:lnTo>
                            <a:pt x="600" y="79"/>
                          </a:lnTo>
                          <a:lnTo>
                            <a:pt x="485" y="83"/>
                          </a:lnTo>
                          <a:lnTo>
                            <a:pt x="409" y="96"/>
                          </a:lnTo>
                          <a:lnTo>
                            <a:pt x="311" y="118"/>
                          </a:lnTo>
                          <a:lnTo>
                            <a:pt x="231" y="149"/>
                          </a:lnTo>
                          <a:lnTo>
                            <a:pt x="172" y="179"/>
                          </a:lnTo>
                          <a:lnTo>
                            <a:pt x="125" y="210"/>
                          </a:lnTo>
                          <a:lnTo>
                            <a:pt x="86" y="251"/>
                          </a:lnTo>
                          <a:lnTo>
                            <a:pt x="53" y="301"/>
                          </a:lnTo>
                          <a:lnTo>
                            <a:pt x="33" y="358"/>
                          </a:lnTo>
                          <a:lnTo>
                            <a:pt x="24" y="412"/>
                          </a:lnTo>
                          <a:lnTo>
                            <a:pt x="20" y="466"/>
                          </a:lnTo>
                          <a:lnTo>
                            <a:pt x="4" y="408"/>
                          </a:lnTo>
                          <a:lnTo>
                            <a:pt x="0" y="362"/>
                          </a:lnTo>
                          <a:lnTo>
                            <a:pt x="10" y="301"/>
                          </a:lnTo>
                          <a:lnTo>
                            <a:pt x="30" y="251"/>
                          </a:lnTo>
                          <a:lnTo>
                            <a:pt x="66" y="194"/>
                          </a:lnTo>
                          <a:lnTo>
                            <a:pt x="109" y="144"/>
                          </a:lnTo>
                          <a:lnTo>
                            <a:pt x="158" y="107"/>
                          </a:lnTo>
                          <a:lnTo>
                            <a:pt x="205" y="79"/>
                          </a:lnTo>
                          <a:lnTo>
                            <a:pt x="264" y="57"/>
                          </a:lnTo>
                          <a:lnTo>
                            <a:pt x="330" y="35"/>
                          </a:lnTo>
                          <a:lnTo>
                            <a:pt x="393" y="22"/>
                          </a:lnTo>
                          <a:lnTo>
                            <a:pt x="465" y="7"/>
                          </a:lnTo>
                          <a:lnTo>
                            <a:pt x="514" y="3"/>
                          </a:lnTo>
                          <a:lnTo>
                            <a:pt x="577" y="0"/>
                          </a:lnTo>
                          <a:lnTo>
                            <a:pt x="650" y="0"/>
                          </a:lnTo>
                          <a:lnTo>
                            <a:pt x="723" y="3"/>
                          </a:lnTo>
                          <a:lnTo>
                            <a:pt x="815" y="18"/>
                          </a:lnTo>
                          <a:lnTo>
                            <a:pt x="887" y="35"/>
                          </a:lnTo>
                          <a:lnTo>
                            <a:pt x="953" y="53"/>
                          </a:lnTo>
                          <a:lnTo>
                            <a:pt x="1006" y="72"/>
                          </a:lnTo>
                          <a:lnTo>
                            <a:pt x="1016" y="76"/>
                          </a:lnTo>
                          <a:lnTo>
                            <a:pt x="1039" y="49"/>
                          </a:lnTo>
                          <a:lnTo>
                            <a:pt x="1072" y="31"/>
                          </a:lnTo>
                          <a:lnTo>
                            <a:pt x="1105" y="15"/>
                          </a:lnTo>
                          <a:lnTo>
                            <a:pt x="1158" y="15"/>
                          </a:lnTo>
                          <a:lnTo>
                            <a:pt x="1207" y="4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Arc 120">
                      <a:extLst>
                        <a:ext uri="{FF2B5EF4-FFF2-40B4-BE49-F238E27FC236}">
                          <a16:creationId xmlns:a16="http://schemas.microsoft.com/office/drawing/2014/main" id="{A42EA316-5A59-4346-970C-8492FDA46853}"/>
                        </a:ext>
                      </a:extLst>
                    </p:cNvPr>
                    <p:cNvSpPr>
                      <a:spLocks/>
                    </p:cNvSpPr>
                    <p:nvPr/>
                  </p:nvSpPr>
                  <p:spPr bwMode="auto">
                    <a:xfrm>
                      <a:off x="2367" y="2336"/>
                      <a:ext cx="16" cy="72"/>
                    </a:xfrm>
                    <a:custGeom>
                      <a:avLst/>
                      <a:gdLst>
                        <a:gd name="T0" fmla="*/ 0 w 21380"/>
                        <a:gd name="T1" fmla="*/ 0 h 20219"/>
                        <a:gd name="T2" fmla="*/ 0 w 21380"/>
                        <a:gd name="T3" fmla="*/ 0 h 20219"/>
                        <a:gd name="T4" fmla="*/ 0 w 21380"/>
                        <a:gd name="T5" fmla="*/ 0 h 20219"/>
                        <a:gd name="T6" fmla="*/ 0 60000 65536"/>
                        <a:gd name="T7" fmla="*/ 0 60000 65536"/>
                        <a:gd name="T8" fmla="*/ 0 60000 65536"/>
                        <a:gd name="T9" fmla="*/ 0 w 21380"/>
                        <a:gd name="T10" fmla="*/ 0 h 20219"/>
                        <a:gd name="T11" fmla="*/ 21380 w 21380"/>
                        <a:gd name="T12" fmla="*/ 20219 h 20219"/>
                      </a:gdLst>
                      <a:ahLst/>
                      <a:cxnLst>
                        <a:cxn ang="T6">
                          <a:pos x="T0" y="T1"/>
                        </a:cxn>
                        <a:cxn ang="T7">
                          <a:pos x="T2" y="T3"/>
                        </a:cxn>
                        <a:cxn ang="T8">
                          <a:pos x="T4" y="T5"/>
                        </a:cxn>
                      </a:cxnLst>
                      <a:rect l="T9" t="T10" r="T11" b="T12"/>
                      <a:pathLst>
                        <a:path w="21380" h="20219" fill="none" extrusionOk="0">
                          <a:moveTo>
                            <a:pt x="-1" y="17144"/>
                          </a:moveTo>
                          <a:cubicBezTo>
                            <a:pt x="1121" y="9344"/>
                            <a:pt x="6402" y="2773"/>
                            <a:pt x="13779" y="0"/>
                          </a:cubicBezTo>
                        </a:path>
                        <a:path w="21380" h="20219" stroke="0" extrusionOk="0">
                          <a:moveTo>
                            <a:pt x="-1" y="17144"/>
                          </a:moveTo>
                          <a:cubicBezTo>
                            <a:pt x="1121" y="9344"/>
                            <a:pt x="6402" y="2773"/>
                            <a:pt x="13779" y="0"/>
                          </a:cubicBezTo>
                          <a:lnTo>
                            <a:pt x="21380" y="20219"/>
                          </a:lnTo>
                          <a:lnTo>
                            <a:pt x="-1" y="17144"/>
                          </a:lnTo>
                          <a:close/>
                        </a:path>
                      </a:pathLst>
                    </a:custGeom>
                    <a:noFill/>
                    <a:ln w="3175">
                      <a:solidFill>
                        <a:srgbClr val="E0E0E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8" name="Group 121">
                    <a:extLst>
                      <a:ext uri="{FF2B5EF4-FFF2-40B4-BE49-F238E27FC236}">
                        <a16:creationId xmlns:a16="http://schemas.microsoft.com/office/drawing/2014/main" id="{E5B266CF-FE58-46B9-BBC4-38BE6CDB97D6}"/>
                      </a:ext>
                    </a:extLst>
                  </p:cNvPr>
                  <p:cNvGrpSpPr>
                    <a:grpSpLocks/>
                  </p:cNvGrpSpPr>
                  <p:nvPr/>
                </p:nvGrpSpPr>
                <p:grpSpPr bwMode="auto">
                  <a:xfrm>
                    <a:off x="2407" y="2213"/>
                    <a:ext cx="640" cy="821"/>
                    <a:chOff x="2407" y="2213"/>
                    <a:chExt cx="640" cy="821"/>
                  </a:xfrm>
                </p:grpSpPr>
                <p:grpSp>
                  <p:nvGrpSpPr>
                    <p:cNvPr id="109" name="Group 122">
                      <a:extLst>
                        <a:ext uri="{FF2B5EF4-FFF2-40B4-BE49-F238E27FC236}">
                          <a16:creationId xmlns:a16="http://schemas.microsoft.com/office/drawing/2014/main" id="{8BFD7448-40FA-4F77-B8F8-DAF5F312327E}"/>
                        </a:ext>
                      </a:extLst>
                    </p:cNvPr>
                    <p:cNvGrpSpPr>
                      <a:grpSpLocks/>
                    </p:cNvGrpSpPr>
                    <p:nvPr/>
                  </p:nvGrpSpPr>
                  <p:grpSpPr bwMode="auto">
                    <a:xfrm>
                      <a:off x="2407" y="2213"/>
                      <a:ext cx="640" cy="821"/>
                      <a:chOff x="2407" y="2213"/>
                      <a:chExt cx="640" cy="821"/>
                    </a:xfrm>
                  </p:grpSpPr>
                  <p:grpSp>
                    <p:nvGrpSpPr>
                      <p:cNvPr id="115" name="Group 123">
                        <a:extLst>
                          <a:ext uri="{FF2B5EF4-FFF2-40B4-BE49-F238E27FC236}">
                            <a16:creationId xmlns:a16="http://schemas.microsoft.com/office/drawing/2014/main" id="{0ED96A8B-9AFB-4EBF-AED6-4F1241B2470D}"/>
                          </a:ext>
                        </a:extLst>
                      </p:cNvPr>
                      <p:cNvGrpSpPr>
                        <a:grpSpLocks/>
                      </p:cNvGrpSpPr>
                      <p:nvPr/>
                    </p:nvGrpSpPr>
                    <p:grpSpPr bwMode="auto">
                      <a:xfrm>
                        <a:off x="2407" y="2213"/>
                        <a:ext cx="380" cy="548"/>
                        <a:chOff x="2407" y="2213"/>
                        <a:chExt cx="380" cy="548"/>
                      </a:xfrm>
                    </p:grpSpPr>
                    <p:sp>
                      <p:nvSpPr>
                        <p:cNvPr id="144" name="Freeform 124">
                          <a:extLst>
                            <a:ext uri="{FF2B5EF4-FFF2-40B4-BE49-F238E27FC236}">
                              <a16:creationId xmlns:a16="http://schemas.microsoft.com/office/drawing/2014/main" id="{1CE0510F-03AE-4929-8567-36E3DD7B486D}"/>
                            </a:ext>
                          </a:extLst>
                        </p:cNvPr>
                        <p:cNvSpPr>
                          <a:spLocks/>
                        </p:cNvSpPr>
                        <p:nvPr/>
                      </p:nvSpPr>
                      <p:spPr bwMode="auto">
                        <a:xfrm>
                          <a:off x="2436" y="2243"/>
                          <a:ext cx="351" cy="518"/>
                        </a:xfrm>
                        <a:custGeom>
                          <a:avLst/>
                          <a:gdLst>
                            <a:gd name="T0" fmla="*/ 0 w 1406"/>
                            <a:gd name="T1" fmla="*/ 0 h 1554"/>
                            <a:gd name="T2" fmla="*/ 0 w 1406"/>
                            <a:gd name="T3" fmla="*/ 0 h 1554"/>
                            <a:gd name="T4" fmla="*/ 0 w 1406"/>
                            <a:gd name="T5" fmla="*/ 0 h 1554"/>
                            <a:gd name="T6" fmla="*/ 0 w 1406"/>
                            <a:gd name="T7" fmla="*/ 0 h 1554"/>
                            <a:gd name="T8" fmla="*/ 0 w 1406"/>
                            <a:gd name="T9" fmla="*/ 0 h 1554"/>
                            <a:gd name="T10" fmla="*/ 0 60000 65536"/>
                            <a:gd name="T11" fmla="*/ 0 60000 65536"/>
                            <a:gd name="T12" fmla="*/ 0 60000 65536"/>
                            <a:gd name="T13" fmla="*/ 0 60000 65536"/>
                            <a:gd name="T14" fmla="*/ 0 60000 65536"/>
                            <a:gd name="T15" fmla="*/ 0 w 1406"/>
                            <a:gd name="T16" fmla="*/ 0 h 1554"/>
                            <a:gd name="T17" fmla="*/ 1406 w 1406"/>
                            <a:gd name="T18" fmla="*/ 1554 h 1554"/>
                          </a:gdLst>
                          <a:ahLst/>
                          <a:cxnLst>
                            <a:cxn ang="T10">
                              <a:pos x="T0" y="T1"/>
                            </a:cxn>
                            <a:cxn ang="T11">
                              <a:pos x="T2" y="T3"/>
                            </a:cxn>
                            <a:cxn ang="T12">
                              <a:pos x="T4" y="T5"/>
                            </a:cxn>
                            <a:cxn ang="T13">
                              <a:pos x="T6" y="T7"/>
                            </a:cxn>
                            <a:cxn ang="T14">
                              <a:pos x="T8" y="T9"/>
                            </a:cxn>
                          </a:cxnLst>
                          <a:rect l="T15" t="T16" r="T17" b="T18"/>
                          <a:pathLst>
                            <a:path w="1406" h="1554">
                              <a:moveTo>
                                <a:pt x="0" y="1554"/>
                              </a:moveTo>
                              <a:lnTo>
                                <a:pt x="0" y="708"/>
                              </a:lnTo>
                              <a:lnTo>
                                <a:pt x="1406" y="0"/>
                              </a:lnTo>
                              <a:lnTo>
                                <a:pt x="1403" y="797"/>
                              </a:lnTo>
                              <a:lnTo>
                                <a:pt x="0" y="1554"/>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45" name="Freeform 125">
                          <a:extLst>
                            <a:ext uri="{FF2B5EF4-FFF2-40B4-BE49-F238E27FC236}">
                              <a16:creationId xmlns:a16="http://schemas.microsoft.com/office/drawing/2014/main" id="{008B077D-6ECB-4173-935E-F5B4E6DEBE96}"/>
                            </a:ext>
                          </a:extLst>
                        </p:cNvPr>
                        <p:cNvSpPr>
                          <a:spLocks/>
                        </p:cNvSpPr>
                        <p:nvPr/>
                      </p:nvSpPr>
                      <p:spPr bwMode="auto">
                        <a:xfrm>
                          <a:off x="2407" y="2450"/>
                          <a:ext cx="29" cy="311"/>
                        </a:xfrm>
                        <a:custGeom>
                          <a:avLst/>
                          <a:gdLst>
                            <a:gd name="T0" fmla="*/ 0 w 116"/>
                            <a:gd name="T1" fmla="*/ 0 h 934"/>
                            <a:gd name="T2" fmla="*/ 0 w 116"/>
                            <a:gd name="T3" fmla="*/ 0 h 934"/>
                            <a:gd name="T4" fmla="*/ 0 w 116"/>
                            <a:gd name="T5" fmla="*/ 0 h 934"/>
                            <a:gd name="T6" fmla="*/ 0 w 116"/>
                            <a:gd name="T7" fmla="*/ 0 h 934"/>
                            <a:gd name="T8" fmla="*/ 0 w 116"/>
                            <a:gd name="T9" fmla="*/ 0 h 934"/>
                            <a:gd name="T10" fmla="*/ 0 60000 65536"/>
                            <a:gd name="T11" fmla="*/ 0 60000 65536"/>
                            <a:gd name="T12" fmla="*/ 0 60000 65536"/>
                            <a:gd name="T13" fmla="*/ 0 60000 65536"/>
                            <a:gd name="T14" fmla="*/ 0 60000 65536"/>
                            <a:gd name="T15" fmla="*/ 0 w 116"/>
                            <a:gd name="T16" fmla="*/ 0 h 934"/>
                            <a:gd name="T17" fmla="*/ 116 w 116"/>
                            <a:gd name="T18" fmla="*/ 934 h 934"/>
                          </a:gdLst>
                          <a:ahLst/>
                          <a:cxnLst>
                            <a:cxn ang="T10">
                              <a:pos x="T0" y="T1"/>
                            </a:cxn>
                            <a:cxn ang="T11">
                              <a:pos x="T2" y="T3"/>
                            </a:cxn>
                            <a:cxn ang="T12">
                              <a:pos x="T4" y="T5"/>
                            </a:cxn>
                            <a:cxn ang="T13">
                              <a:pos x="T6" y="T7"/>
                            </a:cxn>
                            <a:cxn ang="T14">
                              <a:pos x="T8" y="T9"/>
                            </a:cxn>
                          </a:cxnLst>
                          <a:rect l="T15" t="T16" r="T17" b="T18"/>
                          <a:pathLst>
                            <a:path w="116" h="934">
                              <a:moveTo>
                                <a:pt x="0" y="0"/>
                              </a:moveTo>
                              <a:lnTo>
                                <a:pt x="116" y="88"/>
                              </a:lnTo>
                              <a:lnTo>
                                <a:pt x="116" y="934"/>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46" name="Freeform 126">
                          <a:extLst>
                            <a:ext uri="{FF2B5EF4-FFF2-40B4-BE49-F238E27FC236}">
                              <a16:creationId xmlns:a16="http://schemas.microsoft.com/office/drawing/2014/main" id="{C64F1352-7FD6-421F-8271-71BBCDD55E7F}"/>
                            </a:ext>
                          </a:extLst>
                        </p:cNvPr>
                        <p:cNvSpPr>
                          <a:spLocks/>
                        </p:cNvSpPr>
                        <p:nvPr/>
                      </p:nvSpPr>
                      <p:spPr bwMode="auto">
                        <a:xfrm>
                          <a:off x="2407" y="2213"/>
                          <a:ext cx="380" cy="266"/>
                        </a:xfrm>
                        <a:custGeom>
                          <a:avLst/>
                          <a:gdLst>
                            <a:gd name="T0" fmla="*/ 0 w 1522"/>
                            <a:gd name="T1" fmla="*/ 0 h 799"/>
                            <a:gd name="T2" fmla="*/ 0 w 1522"/>
                            <a:gd name="T3" fmla="*/ 0 h 799"/>
                            <a:gd name="T4" fmla="*/ 0 w 1522"/>
                            <a:gd name="T5" fmla="*/ 0 h 799"/>
                            <a:gd name="T6" fmla="*/ 0 w 1522"/>
                            <a:gd name="T7" fmla="*/ 0 h 799"/>
                            <a:gd name="T8" fmla="*/ 0 w 1522"/>
                            <a:gd name="T9" fmla="*/ 0 h 799"/>
                            <a:gd name="T10" fmla="*/ 0 60000 65536"/>
                            <a:gd name="T11" fmla="*/ 0 60000 65536"/>
                            <a:gd name="T12" fmla="*/ 0 60000 65536"/>
                            <a:gd name="T13" fmla="*/ 0 60000 65536"/>
                            <a:gd name="T14" fmla="*/ 0 60000 65536"/>
                            <a:gd name="T15" fmla="*/ 0 w 1522"/>
                            <a:gd name="T16" fmla="*/ 0 h 799"/>
                            <a:gd name="T17" fmla="*/ 1522 w 1522"/>
                            <a:gd name="T18" fmla="*/ 799 h 799"/>
                          </a:gdLst>
                          <a:ahLst/>
                          <a:cxnLst>
                            <a:cxn ang="T10">
                              <a:pos x="T0" y="T1"/>
                            </a:cxn>
                            <a:cxn ang="T11">
                              <a:pos x="T2" y="T3"/>
                            </a:cxn>
                            <a:cxn ang="T12">
                              <a:pos x="T4" y="T5"/>
                            </a:cxn>
                            <a:cxn ang="T13">
                              <a:pos x="T6" y="T7"/>
                            </a:cxn>
                            <a:cxn ang="T14">
                              <a:pos x="T8" y="T9"/>
                            </a:cxn>
                          </a:cxnLst>
                          <a:rect l="T15" t="T16" r="T17" b="T18"/>
                          <a:pathLst>
                            <a:path w="1522" h="799">
                              <a:moveTo>
                                <a:pt x="0" y="711"/>
                              </a:moveTo>
                              <a:lnTo>
                                <a:pt x="117" y="799"/>
                              </a:lnTo>
                              <a:lnTo>
                                <a:pt x="1522" y="91"/>
                              </a:lnTo>
                              <a:lnTo>
                                <a:pt x="1409"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16" name="Group 127">
                        <a:extLst>
                          <a:ext uri="{FF2B5EF4-FFF2-40B4-BE49-F238E27FC236}">
                            <a16:creationId xmlns:a16="http://schemas.microsoft.com/office/drawing/2014/main" id="{3F0C11F4-FA84-4549-960F-3C2370C130C8}"/>
                          </a:ext>
                        </a:extLst>
                      </p:cNvPr>
                      <p:cNvGrpSpPr>
                        <a:grpSpLocks/>
                      </p:cNvGrpSpPr>
                      <p:nvPr/>
                    </p:nvGrpSpPr>
                    <p:grpSpPr bwMode="auto">
                      <a:xfrm>
                        <a:off x="2444" y="2250"/>
                        <a:ext cx="380" cy="548"/>
                        <a:chOff x="2444" y="2250"/>
                        <a:chExt cx="380" cy="548"/>
                      </a:xfrm>
                    </p:grpSpPr>
                    <p:sp>
                      <p:nvSpPr>
                        <p:cNvPr id="141" name="Freeform 128">
                          <a:extLst>
                            <a:ext uri="{FF2B5EF4-FFF2-40B4-BE49-F238E27FC236}">
                              <a16:creationId xmlns:a16="http://schemas.microsoft.com/office/drawing/2014/main" id="{AC627E22-6F96-4ED7-ADBA-20904E425CB8}"/>
                            </a:ext>
                          </a:extLst>
                        </p:cNvPr>
                        <p:cNvSpPr>
                          <a:spLocks/>
                        </p:cNvSpPr>
                        <p:nvPr/>
                      </p:nvSpPr>
                      <p:spPr bwMode="auto">
                        <a:xfrm>
                          <a:off x="2473" y="2281"/>
                          <a:ext cx="351" cy="517"/>
                        </a:xfrm>
                        <a:custGeom>
                          <a:avLst/>
                          <a:gdLst>
                            <a:gd name="T0" fmla="*/ 0 w 1403"/>
                            <a:gd name="T1" fmla="*/ 0 h 1553"/>
                            <a:gd name="T2" fmla="*/ 0 w 1403"/>
                            <a:gd name="T3" fmla="*/ 0 h 1553"/>
                            <a:gd name="T4" fmla="*/ 0 w 1403"/>
                            <a:gd name="T5" fmla="*/ 0 h 1553"/>
                            <a:gd name="T6" fmla="*/ 0 w 1403"/>
                            <a:gd name="T7" fmla="*/ 0 h 1553"/>
                            <a:gd name="T8" fmla="*/ 0 w 1403"/>
                            <a:gd name="T9" fmla="*/ 0 h 1553"/>
                            <a:gd name="T10" fmla="*/ 0 60000 65536"/>
                            <a:gd name="T11" fmla="*/ 0 60000 65536"/>
                            <a:gd name="T12" fmla="*/ 0 60000 65536"/>
                            <a:gd name="T13" fmla="*/ 0 60000 65536"/>
                            <a:gd name="T14" fmla="*/ 0 60000 65536"/>
                            <a:gd name="T15" fmla="*/ 0 w 1403"/>
                            <a:gd name="T16" fmla="*/ 0 h 1553"/>
                            <a:gd name="T17" fmla="*/ 1403 w 1403"/>
                            <a:gd name="T18" fmla="*/ 1553 h 1553"/>
                          </a:gdLst>
                          <a:ahLst/>
                          <a:cxnLst>
                            <a:cxn ang="T10">
                              <a:pos x="T0" y="T1"/>
                            </a:cxn>
                            <a:cxn ang="T11">
                              <a:pos x="T2" y="T3"/>
                            </a:cxn>
                            <a:cxn ang="T12">
                              <a:pos x="T4" y="T5"/>
                            </a:cxn>
                            <a:cxn ang="T13">
                              <a:pos x="T6" y="T7"/>
                            </a:cxn>
                            <a:cxn ang="T14">
                              <a:pos x="T8" y="T9"/>
                            </a:cxn>
                          </a:cxnLst>
                          <a:rect l="T15" t="T16" r="T17" b="T18"/>
                          <a:pathLst>
                            <a:path w="1403" h="1553">
                              <a:moveTo>
                                <a:pt x="0" y="1553"/>
                              </a:moveTo>
                              <a:lnTo>
                                <a:pt x="0" y="706"/>
                              </a:lnTo>
                              <a:lnTo>
                                <a:pt x="1401" y="0"/>
                              </a:lnTo>
                              <a:lnTo>
                                <a:pt x="1403" y="793"/>
                              </a:lnTo>
                              <a:lnTo>
                                <a:pt x="0" y="1553"/>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42" name="Freeform 129">
                          <a:extLst>
                            <a:ext uri="{FF2B5EF4-FFF2-40B4-BE49-F238E27FC236}">
                              <a16:creationId xmlns:a16="http://schemas.microsoft.com/office/drawing/2014/main" id="{FBC2EF57-DEF6-4C78-9397-4387EE8F1510}"/>
                            </a:ext>
                          </a:extLst>
                        </p:cNvPr>
                        <p:cNvSpPr>
                          <a:spLocks/>
                        </p:cNvSpPr>
                        <p:nvPr/>
                      </p:nvSpPr>
                      <p:spPr bwMode="auto">
                        <a:xfrm>
                          <a:off x="2444" y="2487"/>
                          <a:ext cx="29" cy="311"/>
                        </a:xfrm>
                        <a:custGeom>
                          <a:avLst/>
                          <a:gdLst>
                            <a:gd name="T0" fmla="*/ 0 w 118"/>
                            <a:gd name="T1" fmla="*/ 0 h 934"/>
                            <a:gd name="T2" fmla="*/ 0 w 118"/>
                            <a:gd name="T3" fmla="*/ 0 h 934"/>
                            <a:gd name="T4" fmla="*/ 0 w 118"/>
                            <a:gd name="T5" fmla="*/ 0 h 934"/>
                            <a:gd name="T6" fmla="*/ 0 w 118"/>
                            <a:gd name="T7" fmla="*/ 0 h 934"/>
                            <a:gd name="T8" fmla="*/ 0 w 118"/>
                            <a:gd name="T9" fmla="*/ 0 h 934"/>
                            <a:gd name="T10" fmla="*/ 0 60000 65536"/>
                            <a:gd name="T11" fmla="*/ 0 60000 65536"/>
                            <a:gd name="T12" fmla="*/ 0 60000 65536"/>
                            <a:gd name="T13" fmla="*/ 0 60000 65536"/>
                            <a:gd name="T14" fmla="*/ 0 60000 65536"/>
                            <a:gd name="T15" fmla="*/ 0 w 118"/>
                            <a:gd name="T16" fmla="*/ 0 h 934"/>
                            <a:gd name="T17" fmla="*/ 118 w 118"/>
                            <a:gd name="T18" fmla="*/ 934 h 934"/>
                          </a:gdLst>
                          <a:ahLst/>
                          <a:cxnLst>
                            <a:cxn ang="T10">
                              <a:pos x="T0" y="T1"/>
                            </a:cxn>
                            <a:cxn ang="T11">
                              <a:pos x="T2" y="T3"/>
                            </a:cxn>
                            <a:cxn ang="T12">
                              <a:pos x="T4" y="T5"/>
                            </a:cxn>
                            <a:cxn ang="T13">
                              <a:pos x="T6" y="T7"/>
                            </a:cxn>
                            <a:cxn ang="T14">
                              <a:pos x="T8" y="T9"/>
                            </a:cxn>
                          </a:cxnLst>
                          <a:rect l="T15" t="T16" r="T17" b="T18"/>
                          <a:pathLst>
                            <a:path w="118" h="934">
                              <a:moveTo>
                                <a:pt x="1" y="0"/>
                              </a:moveTo>
                              <a:lnTo>
                                <a:pt x="118" y="87"/>
                              </a:lnTo>
                              <a:lnTo>
                                <a:pt x="118" y="934"/>
                              </a:lnTo>
                              <a:lnTo>
                                <a:pt x="0" y="845"/>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43" name="Freeform 130">
                          <a:extLst>
                            <a:ext uri="{FF2B5EF4-FFF2-40B4-BE49-F238E27FC236}">
                              <a16:creationId xmlns:a16="http://schemas.microsoft.com/office/drawing/2014/main" id="{2F6B49AE-9506-4E6F-8827-C08CC9F695AE}"/>
                            </a:ext>
                          </a:extLst>
                        </p:cNvPr>
                        <p:cNvSpPr>
                          <a:spLocks/>
                        </p:cNvSpPr>
                        <p:nvPr/>
                      </p:nvSpPr>
                      <p:spPr bwMode="auto">
                        <a:xfrm>
                          <a:off x="2444" y="2250"/>
                          <a:ext cx="380" cy="266"/>
                        </a:xfrm>
                        <a:custGeom>
                          <a:avLst/>
                          <a:gdLst>
                            <a:gd name="T0" fmla="*/ 0 w 1520"/>
                            <a:gd name="T1" fmla="*/ 0 h 799"/>
                            <a:gd name="T2" fmla="*/ 0 w 1520"/>
                            <a:gd name="T3" fmla="*/ 0 h 799"/>
                            <a:gd name="T4" fmla="*/ 0 w 1520"/>
                            <a:gd name="T5" fmla="*/ 0 h 799"/>
                            <a:gd name="T6" fmla="*/ 0 w 1520"/>
                            <a:gd name="T7" fmla="*/ 0 h 799"/>
                            <a:gd name="T8" fmla="*/ 0 w 1520"/>
                            <a:gd name="T9" fmla="*/ 0 h 799"/>
                            <a:gd name="T10" fmla="*/ 0 60000 65536"/>
                            <a:gd name="T11" fmla="*/ 0 60000 65536"/>
                            <a:gd name="T12" fmla="*/ 0 60000 65536"/>
                            <a:gd name="T13" fmla="*/ 0 60000 65536"/>
                            <a:gd name="T14" fmla="*/ 0 60000 65536"/>
                            <a:gd name="T15" fmla="*/ 0 w 1520"/>
                            <a:gd name="T16" fmla="*/ 0 h 799"/>
                            <a:gd name="T17" fmla="*/ 1520 w 1520"/>
                            <a:gd name="T18" fmla="*/ 799 h 799"/>
                          </a:gdLst>
                          <a:ahLst/>
                          <a:cxnLst>
                            <a:cxn ang="T10">
                              <a:pos x="T0" y="T1"/>
                            </a:cxn>
                            <a:cxn ang="T11">
                              <a:pos x="T2" y="T3"/>
                            </a:cxn>
                            <a:cxn ang="T12">
                              <a:pos x="T4" y="T5"/>
                            </a:cxn>
                            <a:cxn ang="T13">
                              <a:pos x="T6" y="T7"/>
                            </a:cxn>
                            <a:cxn ang="T14">
                              <a:pos x="T8" y="T9"/>
                            </a:cxn>
                          </a:cxnLst>
                          <a:rect l="T15" t="T16" r="T17" b="T18"/>
                          <a:pathLst>
                            <a:path w="1520" h="799">
                              <a:moveTo>
                                <a:pt x="0" y="711"/>
                              </a:moveTo>
                              <a:lnTo>
                                <a:pt x="119" y="799"/>
                              </a:lnTo>
                              <a:lnTo>
                                <a:pt x="1520" y="93"/>
                              </a:lnTo>
                              <a:lnTo>
                                <a:pt x="1402"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17" name="Group 131">
                        <a:extLst>
                          <a:ext uri="{FF2B5EF4-FFF2-40B4-BE49-F238E27FC236}">
                            <a16:creationId xmlns:a16="http://schemas.microsoft.com/office/drawing/2014/main" id="{F68715D9-86EB-4419-B63A-55C125BDD78D}"/>
                          </a:ext>
                        </a:extLst>
                      </p:cNvPr>
                      <p:cNvGrpSpPr>
                        <a:grpSpLocks/>
                      </p:cNvGrpSpPr>
                      <p:nvPr/>
                    </p:nvGrpSpPr>
                    <p:grpSpPr bwMode="auto">
                      <a:xfrm>
                        <a:off x="2480" y="2288"/>
                        <a:ext cx="381" cy="549"/>
                        <a:chOff x="2480" y="2288"/>
                        <a:chExt cx="381" cy="549"/>
                      </a:xfrm>
                    </p:grpSpPr>
                    <p:sp>
                      <p:nvSpPr>
                        <p:cNvPr id="138" name="Freeform 132">
                          <a:extLst>
                            <a:ext uri="{FF2B5EF4-FFF2-40B4-BE49-F238E27FC236}">
                              <a16:creationId xmlns:a16="http://schemas.microsoft.com/office/drawing/2014/main" id="{922F4D25-9FF2-4A46-9B0A-739E2D9CE460}"/>
                            </a:ext>
                          </a:extLst>
                        </p:cNvPr>
                        <p:cNvSpPr>
                          <a:spLocks/>
                        </p:cNvSpPr>
                        <p:nvPr/>
                      </p:nvSpPr>
                      <p:spPr bwMode="auto">
                        <a:xfrm>
                          <a:off x="2509" y="2318"/>
                          <a:ext cx="352" cy="519"/>
                        </a:xfrm>
                        <a:custGeom>
                          <a:avLst/>
                          <a:gdLst>
                            <a:gd name="T0" fmla="*/ 0 w 1407"/>
                            <a:gd name="T1" fmla="*/ 0 h 1555"/>
                            <a:gd name="T2" fmla="*/ 0 w 1407"/>
                            <a:gd name="T3" fmla="*/ 0 h 1555"/>
                            <a:gd name="T4" fmla="*/ 0 w 1407"/>
                            <a:gd name="T5" fmla="*/ 0 h 1555"/>
                            <a:gd name="T6" fmla="*/ 0 w 1407"/>
                            <a:gd name="T7" fmla="*/ 0 h 1555"/>
                            <a:gd name="T8" fmla="*/ 0 w 1407"/>
                            <a:gd name="T9" fmla="*/ 0 h 1555"/>
                            <a:gd name="T10" fmla="*/ 0 60000 65536"/>
                            <a:gd name="T11" fmla="*/ 0 60000 65536"/>
                            <a:gd name="T12" fmla="*/ 0 60000 65536"/>
                            <a:gd name="T13" fmla="*/ 0 60000 65536"/>
                            <a:gd name="T14" fmla="*/ 0 60000 65536"/>
                            <a:gd name="T15" fmla="*/ 0 w 1407"/>
                            <a:gd name="T16" fmla="*/ 0 h 1555"/>
                            <a:gd name="T17" fmla="*/ 1407 w 1407"/>
                            <a:gd name="T18" fmla="*/ 1555 h 1555"/>
                          </a:gdLst>
                          <a:ahLst/>
                          <a:cxnLst>
                            <a:cxn ang="T10">
                              <a:pos x="T0" y="T1"/>
                            </a:cxn>
                            <a:cxn ang="T11">
                              <a:pos x="T2" y="T3"/>
                            </a:cxn>
                            <a:cxn ang="T12">
                              <a:pos x="T4" y="T5"/>
                            </a:cxn>
                            <a:cxn ang="T13">
                              <a:pos x="T6" y="T7"/>
                            </a:cxn>
                            <a:cxn ang="T14">
                              <a:pos x="T8" y="T9"/>
                            </a:cxn>
                          </a:cxnLst>
                          <a:rect l="T15" t="T16" r="T17" b="T18"/>
                          <a:pathLst>
                            <a:path w="1407" h="1555">
                              <a:moveTo>
                                <a:pt x="0" y="1555"/>
                              </a:moveTo>
                              <a:lnTo>
                                <a:pt x="0" y="709"/>
                              </a:lnTo>
                              <a:lnTo>
                                <a:pt x="1407" y="0"/>
                              </a:lnTo>
                              <a:lnTo>
                                <a:pt x="1405" y="798"/>
                              </a:lnTo>
                              <a:lnTo>
                                <a:pt x="0" y="1555"/>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39" name="Freeform 133">
                          <a:extLst>
                            <a:ext uri="{FF2B5EF4-FFF2-40B4-BE49-F238E27FC236}">
                              <a16:creationId xmlns:a16="http://schemas.microsoft.com/office/drawing/2014/main" id="{98810FBF-8EFB-4CC8-B769-8C29D9A5E433}"/>
                            </a:ext>
                          </a:extLst>
                        </p:cNvPr>
                        <p:cNvSpPr>
                          <a:spLocks/>
                        </p:cNvSpPr>
                        <p:nvPr/>
                      </p:nvSpPr>
                      <p:spPr bwMode="auto">
                        <a:xfrm>
                          <a:off x="2480" y="2525"/>
                          <a:ext cx="29" cy="312"/>
                        </a:xfrm>
                        <a:custGeom>
                          <a:avLst/>
                          <a:gdLst>
                            <a:gd name="T0" fmla="*/ 0 w 116"/>
                            <a:gd name="T1" fmla="*/ 0 h 936"/>
                            <a:gd name="T2" fmla="*/ 0 w 116"/>
                            <a:gd name="T3" fmla="*/ 0 h 936"/>
                            <a:gd name="T4" fmla="*/ 0 w 116"/>
                            <a:gd name="T5" fmla="*/ 0 h 936"/>
                            <a:gd name="T6" fmla="*/ 0 w 116"/>
                            <a:gd name="T7" fmla="*/ 0 h 936"/>
                            <a:gd name="T8" fmla="*/ 0 w 116"/>
                            <a:gd name="T9" fmla="*/ 0 h 936"/>
                            <a:gd name="T10" fmla="*/ 0 60000 65536"/>
                            <a:gd name="T11" fmla="*/ 0 60000 65536"/>
                            <a:gd name="T12" fmla="*/ 0 60000 65536"/>
                            <a:gd name="T13" fmla="*/ 0 60000 65536"/>
                            <a:gd name="T14" fmla="*/ 0 60000 65536"/>
                            <a:gd name="T15" fmla="*/ 0 w 116"/>
                            <a:gd name="T16" fmla="*/ 0 h 936"/>
                            <a:gd name="T17" fmla="*/ 116 w 116"/>
                            <a:gd name="T18" fmla="*/ 936 h 936"/>
                          </a:gdLst>
                          <a:ahLst/>
                          <a:cxnLst>
                            <a:cxn ang="T10">
                              <a:pos x="T0" y="T1"/>
                            </a:cxn>
                            <a:cxn ang="T11">
                              <a:pos x="T2" y="T3"/>
                            </a:cxn>
                            <a:cxn ang="T12">
                              <a:pos x="T4" y="T5"/>
                            </a:cxn>
                            <a:cxn ang="T13">
                              <a:pos x="T6" y="T7"/>
                            </a:cxn>
                            <a:cxn ang="T14">
                              <a:pos x="T8" y="T9"/>
                            </a:cxn>
                          </a:cxnLst>
                          <a:rect l="T15" t="T16" r="T17" b="T18"/>
                          <a:pathLst>
                            <a:path w="116" h="936">
                              <a:moveTo>
                                <a:pt x="0" y="0"/>
                              </a:moveTo>
                              <a:lnTo>
                                <a:pt x="116" y="90"/>
                              </a:lnTo>
                              <a:lnTo>
                                <a:pt x="116" y="936"/>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40" name="Freeform 134">
                          <a:extLst>
                            <a:ext uri="{FF2B5EF4-FFF2-40B4-BE49-F238E27FC236}">
                              <a16:creationId xmlns:a16="http://schemas.microsoft.com/office/drawing/2014/main" id="{F58F7133-3A23-41FA-AF7E-DB261B404B1E}"/>
                            </a:ext>
                          </a:extLst>
                        </p:cNvPr>
                        <p:cNvSpPr>
                          <a:spLocks/>
                        </p:cNvSpPr>
                        <p:nvPr/>
                      </p:nvSpPr>
                      <p:spPr bwMode="auto">
                        <a:xfrm>
                          <a:off x="2480" y="2288"/>
                          <a:ext cx="381" cy="267"/>
                        </a:xfrm>
                        <a:custGeom>
                          <a:avLst/>
                          <a:gdLst>
                            <a:gd name="T0" fmla="*/ 0 w 1523"/>
                            <a:gd name="T1" fmla="*/ 0 h 801"/>
                            <a:gd name="T2" fmla="*/ 0 w 1523"/>
                            <a:gd name="T3" fmla="*/ 0 h 801"/>
                            <a:gd name="T4" fmla="*/ 0 w 1523"/>
                            <a:gd name="T5" fmla="*/ 0 h 801"/>
                            <a:gd name="T6" fmla="*/ 0 w 1523"/>
                            <a:gd name="T7" fmla="*/ 0 h 801"/>
                            <a:gd name="T8" fmla="*/ 0 w 1523"/>
                            <a:gd name="T9" fmla="*/ 0 h 801"/>
                            <a:gd name="T10" fmla="*/ 0 60000 65536"/>
                            <a:gd name="T11" fmla="*/ 0 60000 65536"/>
                            <a:gd name="T12" fmla="*/ 0 60000 65536"/>
                            <a:gd name="T13" fmla="*/ 0 60000 65536"/>
                            <a:gd name="T14" fmla="*/ 0 60000 65536"/>
                            <a:gd name="T15" fmla="*/ 0 w 1523"/>
                            <a:gd name="T16" fmla="*/ 0 h 801"/>
                            <a:gd name="T17" fmla="*/ 1523 w 1523"/>
                            <a:gd name="T18" fmla="*/ 801 h 801"/>
                          </a:gdLst>
                          <a:ahLst/>
                          <a:cxnLst>
                            <a:cxn ang="T10">
                              <a:pos x="T0" y="T1"/>
                            </a:cxn>
                            <a:cxn ang="T11">
                              <a:pos x="T2" y="T3"/>
                            </a:cxn>
                            <a:cxn ang="T12">
                              <a:pos x="T4" y="T5"/>
                            </a:cxn>
                            <a:cxn ang="T13">
                              <a:pos x="T6" y="T7"/>
                            </a:cxn>
                            <a:cxn ang="T14">
                              <a:pos x="T8" y="T9"/>
                            </a:cxn>
                          </a:cxnLst>
                          <a:rect l="T15" t="T16" r="T17" b="T18"/>
                          <a:pathLst>
                            <a:path w="1523" h="801">
                              <a:moveTo>
                                <a:pt x="0" y="711"/>
                              </a:moveTo>
                              <a:lnTo>
                                <a:pt x="117" y="801"/>
                              </a:lnTo>
                              <a:lnTo>
                                <a:pt x="1523" y="92"/>
                              </a:lnTo>
                              <a:lnTo>
                                <a:pt x="1410"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18" name="Group 135">
                        <a:extLst>
                          <a:ext uri="{FF2B5EF4-FFF2-40B4-BE49-F238E27FC236}">
                            <a16:creationId xmlns:a16="http://schemas.microsoft.com/office/drawing/2014/main" id="{4AC3F41B-33CB-4E90-ABAB-24EB84931EF5}"/>
                          </a:ext>
                        </a:extLst>
                      </p:cNvPr>
                      <p:cNvGrpSpPr>
                        <a:grpSpLocks/>
                      </p:cNvGrpSpPr>
                      <p:nvPr/>
                    </p:nvGrpSpPr>
                    <p:grpSpPr bwMode="auto">
                      <a:xfrm>
                        <a:off x="2517" y="2327"/>
                        <a:ext cx="380" cy="549"/>
                        <a:chOff x="2517" y="2327"/>
                        <a:chExt cx="380" cy="549"/>
                      </a:xfrm>
                    </p:grpSpPr>
                    <p:sp>
                      <p:nvSpPr>
                        <p:cNvPr id="135" name="Freeform 136">
                          <a:extLst>
                            <a:ext uri="{FF2B5EF4-FFF2-40B4-BE49-F238E27FC236}">
                              <a16:creationId xmlns:a16="http://schemas.microsoft.com/office/drawing/2014/main" id="{540E7A3A-2A81-41FF-B24F-D33E2EB2E78A}"/>
                            </a:ext>
                          </a:extLst>
                        </p:cNvPr>
                        <p:cNvSpPr>
                          <a:spLocks/>
                        </p:cNvSpPr>
                        <p:nvPr/>
                      </p:nvSpPr>
                      <p:spPr bwMode="auto">
                        <a:xfrm>
                          <a:off x="2547" y="2359"/>
                          <a:ext cx="350" cy="517"/>
                        </a:xfrm>
                        <a:custGeom>
                          <a:avLst/>
                          <a:gdLst>
                            <a:gd name="T0" fmla="*/ 0 w 1401"/>
                            <a:gd name="T1" fmla="*/ 0 h 1551"/>
                            <a:gd name="T2" fmla="*/ 0 w 1401"/>
                            <a:gd name="T3" fmla="*/ 0 h 1551"/>
                            <a:gd name="T4" fmla="*/ 0 w 1401"/>
                            <a:gd name="T5" fmla="*/ 0 h 1551"/>
                            <a:gd name="T6" fmla="*/ 0 w 1401"/>
                            <a:gd name="T7" fmla="*/ 0 h 1551"/>
                            <a:gd name="T8" fmla="*/ 0 w 1401"/>
                            <a:gd name="T9" fmla="*/ 0 h 1551"/>
                            <a:gd name="T10" fmla="*/ 0 60000 65536"/>
                            <a:gd name="T11" fmla="*/ 0 60000 65536"/>
                            <a:gd name="T12" fmla="*/ 0 60000 65536"/>
                            <a:gd name="T13" fmla="*/ 0 60000 65536"/>
                            <a:gd name="T14" fmla="*/ 0 60000 65536"/>
                            <a:gd name="T15" fmla="*/ 0 w 1401"/>
                            <a:gd name="T16" fmla="*/ 0 h 1551"/>
                            <a:gd name="T17" fmla="*/ 1401 w 1401"/>
                            <a:gd name="T18" fmla="*/ 1551 h 1551"/>
                          </a:gdLst>
                          <a:ahLst/>
                          <a:cxnLst>
                            <a:cxn ang="T10">
                              <a:pos x="T0" y="T1"/>
                            </a:cxn>
                            <a:cxn ang="T11">
                              <a:pos x="T2" y="T3"/>
                            </a:cxn>
                            <a:cxn ang="T12">
                              <a:pos x="T4" y="T5"/>
                            </a:cxn>
                            <a:cxn ang="T13">
                              <a:pos x="T6" y="T7"/>
                            </a:cxn>
                            <a:cxn ang="T14">
                              <a:pos x="T8" y="T9"/>
                            </a:cxn>
                          </a:cxnLst>
                          <a:rect l="T15" t="T16" r="T17" b="T18"/>
                          <a:pathLst>
                            <a:path w="1401" h="1551">
                              <a:moveTo>
                                <a:pt x="0" y="1551"/>
                              </a:moveTo>
                              <a:lnTo>
                                <a:pt x="0" y="705"/>
                              </a:lnTo>
                              <a:lnTo>
                                <a:pt x="1401" y="0"/>
                              </a:lnTo>
                              <a:lnTo>
                                <a:pt x="1396" y="793"/>
                              </a:lnTo>
                              <a:lnTo>
                                <a:pt x="0" y="1551"/>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36" name="Freeform 137">
                          <a:extLst>
                            <a:ext uri="{FF2B5EF4-FFF2-40B4-BE49-F238E27FC236}">
                              <a16:creationId xmlns:a16="http://schemas.microsoft.com/office/drawing/2014/main" id="{B78EBF6F-C92E-4763-8C92-26C1753DEE39}"/>
                            </a:ext>
                          </a:extLst>
                        </p:cNvPr>
                        <p:cNvSpPr>
                          <a:spLocks/>
                        </p:cNvSpPr>
                        <p:nvPr/>
                      </p:nvSpPr>
                      <p:spPr bwMode="auto">
                        <a:xfrm>
                          <a:off x="2517" y="2565"/>
                          <a:ext cx="30" cy="311"/>
                        </a:xfrm>
                        <a:custGeom>
                          <a:avLst/>
                          <a:gdLst>
                            <a:gd name="T0" fmla="*/ 0 w 119"/>
                            <a:gd name="T1" fmla="*/ 0 h 934"/>
                            <a:gd name="T2" fmla="*/ 0 w 119"/>
                            <a:gd name="T3" fmla="*/ 0 h 934"/>
                            <a:gd name="T4" fmla="*/ 0 w 119"/>
                            <a:gd name="T5" fmla="*/ 0 h 934"/>
                            <a:gd name="T6" fmla="*/ 0 w 119"/>
                            <a:gd name="T7" fmla="*/ 0 h 934"/>
                            <a:gd name="T8" fmla="*/ 0 w 119"/>
                            <a:gd name="T9" fmla="*/ 0 h 934"/>
                            <a:gd name="T10" fmla="*/ 0 60000 65536"/>
                            <a:gd name="T11" fmla="*/ 0 60000 65536"/>
                            <a:gd name="T12" fmla="*/ 0 60000 65536"/>
                            <a:gd name="T13" fmla="*/ 0 60000 65536"/>
                            <a:gd name="T14" fmla="*/ 0 60000 65536"/>
                            <a:gd name="T15" fmla="*/ 0 w 119"/>
                            <a:gd name="T16" fmla="*/ 0 h 934"/>
                            <a:gd name="T17" fmla="*/ 119 w 119"/>
                            <a:gd name="T18" fmla="*/ 934 h 934"/>
                          </a:gdLst>
                          <a:ahLst/>
                          <a:cxnLst>
                            <a:cxn ang="T10">
                              <a:pos x="T0" y="T1"/>
                            </a:cxn>
                            <a:cxn ang="T11">
                              <a:pos x="T2" y="T3"/>
                            </a:cxn>
                            <a:cxn ang="T12">
                              <a:pos x="T4" y="T5"/>
                            </a:cxn>
                            <a:cxn ang="T13">
                              <a:pos x="T6" y="T7"/>
                            </a:cxn>
                            <a:cxn ang="T14">
                              <a:pos x="T8" y="T9"/>
                            </a:cxn>
                          </a:cxnLst>
                          <a:rect l="T15" t="T16" r="T17" b="T18"/>
                          <a:pathLst>
                            <a:path w="119" h="934">
                              <a:moveTo>
                                <a:pt x="0" y="0"/>
                              </a:moveTo>
                              <a:lnTo>
                                <a:pt x="119" y="88"/>
                              </a:lnTo>
                              <a:lnTo>
                                <a:pt x="119" y="934"/>
                              </a:lnTo>
                              <a:lnTo>
                                <a:pt x="1"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37" name="Freeform 138">
                          <a:extLst>
                            <a:ext uri="{FF2B5EF4-FFF2-40B4-BE49-F238E27FC236}">
                              <a16:creationId xmlns:a16="http://schemas.microsoft.com/office/drawing/2014/main" id="{8179C384-8297-4B6B-85A2-42DE74B35ADF}"/>
                            </a:ext>
                          </a:extLst>
                        </p:cNvPr>
                        <p:cNvSpPr>
                          <a:spLocks/>
                        </p:cNvSpPr>
                        <p:nvPr/>
                      </p:nvSpPr>
                      <p:spPr bwMode="auto">
                        <a:xfrm>
                          <a:off x="2517" y="2327"/>
                          <a:ext cx="380" cy="267"/>
                        </a:xfrm>
                        <a:custGeom>
                          <a:avLst/>
                          <a:gdLst>
                            <a:gd name="T0" fmla="*/ 0 w 1519"/>
                            <a:gd name="T1" fmla="*/ 0 h 800"/>
                            <a:gd name="T2" fmla="*/ 0 w 1519"/>
                            <a:gd name="T3" fmla="*/ 0 h 800"/>
                            <a:gd name="T4" fmla="*/ 0 w 1519"/>
                            <a:gd name="T5" fmla="*/ 0 h 800"/>
                            <a:gd name="T6" fmla="*/ 0 w 1519"/>
                            <a:gd name="T7" fmla="*/ 0 h 800"/>
                            <a:gd name="T8" fmla="*/ 0 w 1519"/>
                            <a:gd name="T9" fmla="*/ 0 h 800"/>
                            <a:gd name="T10" fmla="*/ 0 60000 65536"/>
                            <a:gd name="T11" fmla="*/ 0 60000 65536"/>
                            <a:gd name="T12" fmla="*/ 0 60000 65536"/>
                            <a:gd name="T13" fmla="*/ 0 60000 65536"/>
                            <a:gd name="T14" fmla="*/ 0 60000 65536"/>
                            <a:gd name="T15" fmla="*/ 0 w 1519"/>
                            <a:gd name="T16" fmla="*/ 0 h 800"/>
                            <a:gd name="T17" fmla="*/ 1519 w 1519"/>
                            <a:gd name="T18" fmla="*/ 800 h 800"/>
                          </a:gdLst>
                          <a:ahLst/>
                          <a:cxnLst>
                            <a:cxn ang="T10">
                              <a:pos x="T0" y="T1"/>
                            </a:cxn>
                            <a:cxn ang="T11">
                              <a:pos x="T2" y="T3"/>
                            </a:cxn>
                            <a:cxn ang="T12">
                              <a:pos x="T4" y="T5"/>
                            </a:cxn>
                            <a:cxn ang="T13">
                              <a:pos x="T6" y="T7"/>
                            </a:cxn>
                            <a:cxn ang="T14">
                              <a:pos x="T8" y="T9"/>
                            </a:cxn>
                          </a:cxnLst>
                          <a:rect l="T15" t="T16" r="T17" b="T18"/>
                          <a:pathLst>
                            <a:path w="1519" h="800">
                              <a:moveTo>
                                <a:pt x="0" y="712"/>
                              </a:moveTo>
                              <a:lnTo>
                                <a:pt x="119" y="800"/>
                              </a:lnTo>
                              <a:lnTo>
                                <a:pt x="1519" y="95"/>
                              </a:lnTo>
                              <a:lnTo>
                                <a:pt x="1402" y="0"/>
                              </a:lnTo>
                              <a:lnTo>
                                <a:pt x="0" y="712"/>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19" name="Group 139">
                        <a:extLst>
                          <a:ext uri="{FF2B5EF4-FFF2-40B4-BE49-F238E27FC236}">
                            <a16:creationId xmlns:a16="http://schemas.microsoft.com/office/drawing/2014/main" id="{E828A5C4-3A98-4531-ACEF-8FB669401BFA}"/>
                          </a:ext>
                        </a:extLst>
                      </p:cNvPr>
                      <p:cNvGrpSpPr>
                        <a:grpSpLocks/>
                      </p:cNvGrpSpPr>
                      <p:nvPr/>
                    </p:nvGrpSpPr>
                    <p:grpSpPr bwMode="auto">
                      <a:xfrm>
                        <a:off x="2555" y="2368"/>
                        <a:ext cx="380" cy="549"/>
                        <a:chOff x="2555" y="2368"/>
                        <a:chExt cx="380" cy="549"/>
                      </a:xfrm>
                    </p:grpSpPr>
                    <p:sp>
                      <p:nvSpPr>
                        <p:cNvPr id="132" name="Freeform 140">
                          <a:extLst>
                            <a:ext uri="{FF2B5EF4-FFF2-40B4-BE49-F238E27FC236}">
                              <a16:creationId xmlns:a16="http://schemas.microsoft.com/office/drawing/2014/main" id="{E6A352C8-595D-4E96-B595-31E76260E623}"/>
                            </a:ext>
                          </a:extLst>
                        </p:cNvPr>
                        <p:cNvSpPr>
                          <a:spLocks/>
                        </p:cNvSpPr>
                        <p:nvPr/>
                      </p:nvSpPr>
                      <p:spPr bwMode="auto">
                        <a:xfrm>
                          <a:off x="2584" y="2399"/>
                          <a:ext cx="351" cy="518"/>
                        </a:xfrm>
                        <a:custGeom>
                          <a:avLst/>
                          <a:gdLst>
                            <a:gd name="T0" fmla="*/ 0 w 1406"/>
                            <a:gd name="T1" fmla="*/ 0 h 1556"/>
                            <a:gd name="T2" fmla="*/ 0 w 1406"/>
                            <a:gd name="T3" fmla="*/ 0 h 1556"/>
                            <a:gd name="T4" fmla="*/ 0 w 1406"/>
                            <a:gd name="T5" fmla="*/ 0 h 1556"/>
                            <a:gd name="T6" fmla="*/ 0 w 1406"/>
                            <a:gd name="T7" fmla="*/ 0 h 1556"/>
                            <a:gd name="T8" fmla="*/ 0 w 1406"/>
                            <a:gd name="T9" fmla="*/ 0 h 1556"/>
                            <a:gd name="T10" fmla="*/ 0 60000 65536"/>
                            <a:gd name="T11" fmla="*/ 0 60000 65536"/>
                            <a:gd name="T12" fmla="*/ 0 60000 65536"/>
                            <a:gd name="T13" fmla="*/ 0 60000 65536"/>
                            <a:gd name="T14" fmla="*/ 0 60000 65536"/>
                            <a:gd name="T15" fmla="*/ 0 w 1406"/>
                            <a:gd name="T16" fmla="*/ 0 h 1556"/>
                            <a:gd name="T17" fmla="*/ 1406 w 1406"/>
                            <a:gd name="T18" fmla="*/ 1556 h 1556"/>
                          </a:gdLst>
                          <a:ahLst/>
                          <a:cxnLst>
                            <a:cxn ang="T10">
                              <a:pos x="T0" y="T1"/>
                            </a:cxn>
                            <a:cxn ang="T11">
                              <a:pos x="T2" y="T3"/>
                            </a:cxn>
                            <a:cxn ang="T12">
                              <a:pos x="T4" y="T5"/>
                            </a:cxn>
                            <a:cxn ang="T13">
                              <a:pos x="T6" y="T7"/>
                            </a:cxn>
                            <a:cxn ang="T14">
                              <a:pos x="T8" y="T9"/>
                            </a:cxn>
                          </a:cxnLst>
                          <a:rect l="T15" t="T16" r="T17" b="T18"/>
                          <a:pathLst>
                            <a:path w="1406" h="1556">
                              <a:moveTo>
                                <a:pt x="0" y="1556"/>
                              </a:moveTo>
                              <a:lnTo>
                                <a:pt x="0" y="709"/>
                              </a:lnTo>
                              <a:lnTo>
                                <a:pt x="1406" y="0"/>
                              </a:lnTo>
                              <a:lnTo>
                                <a:pt x="1404" y="798"/>
                              </a:lnTo>
                              <a:lnTo>
                                <a:pt x="0" y="1556"/>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33" name="Freeform 141">
                          <a:extLst>
                            <a:ext uri="{FF2B5EF4-FFF2-40B4-BE49-F238E27FC236}">
                              <a16:creationId xmlns:a16="http://schemas.microsoft.com/office/drawing/2014/main" id="{3231EB04-B502-4D36-8D57-07E0C2B2B1C6}"/>
                            </a:ext>
                          </a:extLst>
                        </p:cNvPr>
                        <p:cNvSpPr>
                          <a:spLocks/>
                        </p:cNvSpPr>
                        <p:nvPr/>
                      </p:nvSpPr>
                      <p:spPr bwMode="auto">
                        <a:xfrm>
                          <a:off x="2555" y="2605"/>
                          <a:ext cx="29" cy="312"/>
                        </a:xfrm>
                        <a:custGeom>
                          <a:avLst/>
                          <a:gdLst>
                            <a:gd name="T0" fmla="*/ 0 w 116"/>
                            <a:gd name="T1" fmla="*/ 0 h 936"/>
                            <a:gd name="T2" fmla="*/ 0 w 116"/>
                            <a:gd name="T3" fmla="*/ 0 h 936"/>
                            <a:gd name="T4" fmla="*/ 0 w 116"/>
                            <a:gd name="T5" fmla="*/ 0 h 936"/>
                            <a:gd name="T6" fmla="*/ 0 w 116"/>
                            <a:gd name="T7" fmla="*/ 0 h 936"/>
                            <a:gd name="T8" fmla="*/ 0 w 116"/>
                            <a:gd name="T9" fmla="*/ 0 h 936"/>
                            <a:gd name="T10" fmla="*/ 0 60000 65536"/>
                            <a:gd name="T11" fmla="*/ 0 60000 65536"/>
                            <a:gd name="T12" fmla="*/ 0 60000 65536"/>
                            <a:gd name="T13" fmla="*/ 0 60000 65536"/>
                            <a:gd name="T14" fmla="*/ 0 60000 65536"/>
                            <a:gd name="T15" fmla="*/ 0 w 116"/>
                            <a:gd name="T16" fmla="*/ 0 h 936"/>
                            <a:gd name="T17" fmla="*/ 116 w 116"/>
                            <a:gd name="T18" fmla="*/ 936 h 936"/>
                          </a:gdLst>
                          <a:ahLst/>
                          <a:cxnLst>
                            <a:cxn ang="T10">
                              <a:pos x="T0" y="T1"/>
                            </a:cxn>
                            <a:cxn ang="T11">
                              <a:pos x="T2" y="T3"/>
                            </a:cxn>
                            <a:cxn ang="T12">
                              <a:pos x="T4" y="T5"/>
                            </a:cxn>
                            <a:cxn ang="T13">
                              <a:pos x="T6" y="T7"/>
                            </a:cxn>
                            <a:cxn ang="T14">
                              <a:pos x="T8" y="T9"/>
                            </a:cxn>
                          </a:cxnLst>
                          <a:rect l="T15" t="T16" r="T17" b="T18"/>
                          <a:pathLst>
                            <a:path w="116" h="936">
                              <a:moveTo>
                                <a:pt x="0" y="0"/>
                              </a:moveTo>
                              <a:lnTo>
                                <a:pt x="116" y="89"/>
                              </a:lnTo>
                              <a:lnTo>
                                <a:pt x="116" y="936"/>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34" name="Freeform 142">
                          <a:extLst>
                            <a:ext uri="{FF2B5EF4-FFF2-40B4-BE49-F238E27FC236}">
                              <a16:creationId xmlns:a16="http://schemas.microsoft.com/office/drawing/2014/main" id="{03C3367F-1F46-4507-98D3-EBA61CE7B058}"/>
                            </a:ext>
                          </a:extLst>
                        </p:cNvPr>
                        <p:cNvSpPr>
                          <a:spLocks/>
                        </p:cNvSpPr>
                        <p:nvPr/>
                      </p:nvSpPr>
                      <p:spPr bwMode="auto">
                        <a:xfrm>
                          <a:off x="2555" y="2368"/>
                          <a:ext cx="380" cy="267"/>
                        </a:xfrm>
                        <a:custGeom>
                          <a:avLst/>
                          <a:gdLst>
                            <a:gd name="T0" fmla="*/ 0 w 1522"/>
                            <a:gd name="T1" fmla="*/ 0 h 800"/>
                            <a:gd name="T2" fmla="*/ 0 w 1522"/>
                            <a:gd name="T3" fmla="*/ 0 h 800"/>
                            <a:gd name="T4" fmla="*/ 0 w 1522"/>
                            <a:gd name="T5" fmla="*/ 0 h 800"/>
                            <a:gd name="T6" fmla="*/ 0 w 1522"/>
                            <a:gd name="T7" fmla="*/ 0 h 800"/>
                            <a:gd name="T8" fmla="*/ 0 w 1522"/>
                            <a:gd name="T9" fmla="*/ 0 h 800"/>
                            <a:gd name="T10" fmla="*/ 0 60000 65536"/>
                            <a:gd name="T11" fmla="*/ 0 60000 65536"/>
                            <a:gd name="T12" fmla="*/ 0 60000 65536"/>
                            <a:gd name="T13" fmla="*/ 0 60000 65536"/>
                            <a:gd name="T14" fmla="*/ 0 60000 65536"/>
                            <a:gd name="T15" fmla="*/ 0 w 1522"/>
                            <a:gd name="T16" fmla="*/ 0 h 800"/>
                            <a:gd name="T17" fmla="*/ 1522 w 1522"/>
                            <a:gd name="T18" fmla="*/ 800 h 800"/>
                          </a:gdLst>
                          <a:ahLst/>
                          <a:cxnLst>
                            <a:cxn ang="T10">
                              <a:pos x="T0" y="T1"/>
                            </a:cxn>
                            <a:cxn ang="T11">
                              <a:pos x="T2" y="T3"/>
                            </a:cxn>
                            <a:cxn ang="T12">
                              <a:pos x="T4" y="T5"/>
                            </a:cxn>
                            <a:cxn ang="T13">
                              <a:pos x="T6" y="T7"/>
                            </a:cxn>
                            <a:cxn ang="T14">
                              <a:pos x="T8" y="T9"/>
                            </a:cxn>
                          </a:cxnLst>
                          <a:rect l="T15" t="T16" r="T17" b="T18"/>
                          <a:pathLst>
                            <a:path w="1522" h="800">
                              <a:moveTo>
                                <a:pt x="0" y="711"/>
                              </a:moveTo>
                              <a:lnTo>
                                <a:pt x="116" y="800"/>
                              </a:lnTo>
                              <a:lnTo>
                                <a:pt x="1522" y="91"/>
                              </a:lnTo>
                              <a:lnTo>
                                <a:pt x="1409"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20" name="Group 143">
                        <a:extLst>
                          <a:ext uri="{FF2B5EF4-FFF2-40B4-BE49-F238E27FC236}">
                            <a16:creationId xmlns:a16="http://schemas.microsoft.com/office/drawing/2014/main" id="{38E9CC5B-8E99-4E16-9DC3-4B94E3F3D993}"/>
                          </a:ext>
                        </a:extLst>
                      </p:cNvPr>
                      <p:cNvGrpSpPr>
                        <a:grpSpLocks/>
                      </p:cNvGrpSpPr>
                      <p:nvPr/>
                    </p:nvGrpSpPr>
                    <p:grpSpPr bwMode="auto">
                      <a:xfrm>
                        <a:off x="2592" y="2408"/>
                        <a:ext cx="380" cy="549"/>
                        <a:chOff x="2592" y="2408"/>
                        <a:chExt cx="380" cy="549"/>
                      </a:xfrm>
                    </p:grpSpPr>
                    <p:sp>
                      <p:nvSpPr>
                        <p:cNvPr id="129" name="Freeform 144">
                          <a:extLst>
                            <a:ext uri="{FF2B5EF4-FFF2-40B4-BE49-F238E27FC236}">
                              <a16:creationId xmlns:a16="http://schemas.microsoft.com/office/drawing/2014/main" id="{AA81315C-25EC-4014-849B-BDC8EC571B8E}"/>
                            </a:ext>
                          </a:extLst>
                        </p:cNvPr>
                        <p:cNvSpPr>
                          <a:spLocks/>
                        </p:cNvSpPr>
                        <p:nvPr/>
                      </p:nvSpPr>
                      <p:spPr bwMode="auto">
                        <a:xfrm>
                          <a:off x="2621" y="2439"/>
                          <a:ext cx="351" cy="518"/>
                        </a:xfrm>
                        <a:custGeom>
                          <a:avLst/>
                          <a:gdLst>
                            <a:gd name="T0" fmla="*/ 0 w 1402"/>
                            <a:gd name="T1" fmla="*/ 0 h 1552"/>
                            <a:gd name="T2" fmla="*/ 0 w 1402"/>
                            <a:gd name="T3" fmla="*/ 0 h 1552"/>
                            <a:gd name="T4" fmla="*/ 0 w 1402"/>
                            <a:gd name="T5" fmla="*/ 0 h 1552"/>
                            <a:gd name="T6" fmla="*/ 0 w 1402"/>
                            <a:gd name="T7" fmla="*/ 0 h 1552"/>
                            <a:gd name="T8" fmla="*/ 0 w 1402"/>
                            <a:gd name="T9" fmla="*/ 0 h 1552"/>
                            <a:gd name="T10" fmla="*/ 0 60000 65536"/>
                            <a:gd name="T11" fmla="*/ 0 60000 65536"/>
                            <a:gd name="T12" fmla="*/ 0 60000 65536"/>
                            <a:gd name="T13" fmla="*/ 0 60000 65536"/>
                            <a:gd name="T14" fmla="*/ 0 60000 65536"/>
                            <a:gd name="T15" fmla="*/ 0 w 1402"/>
                            <a:gd name="T16" fmla="*/ 0 h 1552"/>
                            <a:gd name="T17" fmla="*/ 1402 w 1402"/>
                            <a:gd name="T18" fmla="*/ 1552 h 1552"/>
                          </a:gdLst>
                          <a:ahLst/>
                          <a:cxnLst>
                            <a:cxn ang="T10">
                              <a:pos x="T0" y="T1"/>
                            </a:cxn>
                            <a:cxn ang="T11">
                              <a:pos x="T2" y="T3"/>
                            </a:cxn>
                            <a:cxn ang="T12">
                              <a:pos x="T4" y="T5"/>
                            </a:cxn>
                            <a:cxn ang="T13">
                              <a:pos x="T6" y="T7"/>
                            </a:cxn>
                            <a:cxn ang="T14">
                              <a:pos x="T8" y="T9"/>
                            </a:cxn>
                          </a:cxnLst>
                          <a:rect l="T15" t="T16" r="T17" b="T18"/>
                          <a:pathLst>
                            <a:path w="1402" h="1552">
                              <a:moveTo>
                                <a:pt x="0" y="1552"/>
                              </a:moveTo>
                              <a:lnTo>
                                <a:pt x="0" y="706"/>
                              </a:lnTo>
                              <a:lnTo>
                                <a:pt x="1402" y="0"/>
                              </a:lnTo>
                              <a:lnTo>
                                <a:pt x="1397" y="792"/>
                              </a:lnTo>
                              <a:lnTo>
                                <a:pt x="0" y="1552"/>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30" name="Freeform 145">
                          <a:extLst>
                            <a:ext uri="{FF2B5EF4-FFF2-40B4-BE49-F238E27FC236}">
                              <a16:creationId xmlns:a16="http://schemas.microsoft.com/office/drawing/2014/main" id="{4147AD0A-CD05-4224-B941-44C4681383C6}"/>
                            </a:ext>
                          </a:extLst>
                        </p:cNvPr>
                        <p:cNvSpPr>
                          <a:spLocks/>
                        </p:cNvSpPr>
                        <p:nvPr/>
                      </p:nvSpPr>
                      <p:spPr bwMode="auto">
                        <a:xfrm>
                          <a:off x="2592" y="2645"/>
                          <a:ext cx="29" cy="312"/>
                        </a:xfrm>
                        <a:custGeom>
                          <a:avLst/>
                          <a:gdLst>
                            <a:gd name="T0" fmla="*/ 0 w 118"/>
                            <a:gd name="T1" fmla="*/ 0 h 934"/>
                            <a:gd name="T2" fmla="*/ 0 w 118"/>
                            <a:gd name="T3" fmla="*/ 0 h 934"/>
                            <a:gd name="T4" fmla="*/ 0 w 118"/>
                            <a:gd name="T5" fmla="*/ 0 h 934"/>
                            <a:gd name="T6" fmla="*/ 0 w 118"/>
                            <a:gd name="T7" fmla="*/ 0 h 934"/>
                            <a:gd name="T8" fmla="*/ 0 w 118"/>
                            <a:gd name="T9" fmla="*/ 0 h 934"/>
                            <a:gd name="T10" fmla="*/ 0 60000 65536"/>
                            <a:gd name="T11" fmla="*/ 0 60000 65536"/>
                            <a:gd name="T12" fmla="*/ 0 60000 65536"/>
                            <a:gd name="T13" fmla="*/ 0 60000 65536"/>
                            <a:gd name="T14" fmla="*/ 0 60000 65536"/>
                            <a:gd name="T15" fmla="*/ 0 w 118"/>
                            <a:gd name="T16" fmla="*/ 0 h 934"/>
                            <a:gd name="T17" fmla="*/ 118 w 118"/>
                            <a:gd name="T18" fmla="*/ 934 h 934"/>
                          </a:gdLst>
                          <a:ahLst/>
                          <a:cxnLst>
                            <a:cxn ang="T10">
                              <a:pos x="T0" y="T1"/>
                            </a:cxn>
                            <a:cxn ang="T11">
                              <a:pos x="T2" y="T3"/>
                            </a:cxn>
                            <a:cxn ang="T12">
                              <a:pos x="T4" y="T5"/>
                            </a:cxn>
                            <a:cxn ang="T13">
                              <a:pos x="T6" y="T7"/>
                            </a:cxn>
                            <a:cxn ang="T14">
                              <a:pos x="T8" y="T9"/>
                            </a:cxn>
                          </a:cxnLst>
                          <a:rect l="T15" t="T16" r="T17" b="T18"/>
                          <a:pathLst>
                            <a:path w="118" h="934">
                              <a:moveTo>
                                <a:pt x="1" y="0"/>
                              </a:moveTo>
                              <a:lnTo>
                                <a:pt x="118" y="88"/>
                              </a:lnTo>
                              <a:lnTo>
                                <a:pt x="118" y="934"/>
                              </a:lnTo>
                              <a:lnTo>
                                <a:pt x="0" y="844"/>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31" name="Freeform 146">
                          <a:extLst>
                            <a:ext uri="{FF2B5EF4-FFF2-40B4-BE49-F238E27FC236}">
                              <a16:creationId xmlns:a16="http://schemas.microsoft.com/office/drawing/2014/main" id="{A608D8EE-C8E0-427C-99AA-69F06ABC1684}"/>
                            </a:ext>
                          </a:extLst>
                        </p:cNvPr>
                        <p:cNvSpPr>
                          <a:spLocks/>
                        </p:cNvSpPr>
                        <p:nvPr/>
                      </p:nvSpPr>
                      <p:spPr bwMode="auto">
                        <a:xfrm>
                          <a:off x="2592" y="2408"/>
                          <a:ext cx="380" cy="267"/>
                        </a:xfrm>
                        <a:custGeom>
                          <a:avLst/>
                          <a:gdLst>
                            <a:gd name="T0" fmla="*/ 0 w 1520"/>
                            <a:gd name="T1" fmla="*/ 0 h 801"/>
                            <a:gd name="T2" fmla="*/ 0 w 1520"/>
                            <a:gd name="T3" fmla="*/ 0 h 801"/>
                            <a:gd name="T4" fmla="*/ 0 w 1520"/>
                            <a:gd name="T5" fmla="*/ 0 h 801"/>
                            <a:gd name="T6" fmla="*/ 0 w 1520"/>
                            <a:gd name="T7" fmla="*/ 0 h 801"/>
                            <a:gd name="T8" fmla="*/ 0 w 1520"/>
                            <a:gd name="T9" fmla="*/ 0 h 801"/>
                            <a:gd name="T10" fmla="*/ 0 60000 65536"/>
                            <a:gd name="T11" fmla="*/ 0 60000 65536"/>
                            <a:gd name="T12" fmla="*/ 0 60000 65536"/>
                            <a:gd name="T13" fmla="*/ 0 60000 65536"/>
                            <a:gd name="T14" fmla="*/ 0 60000 65536"/>
                            <a:gd name="T15" fmla="*/ 0 w 1520"/>
                            <a:gd name="T16" fmla="*/ 0 h 801"/>
                            <a:gd name="T17" fmla="*/ 1520 w 1520"/>
                            <a:gd name="T18" fmla="*/ 801 h 801"/>
                          </a:gdLst>
                          <a:ahLst/>
                          <a:cxnLst>
                            <a:cxn ang="T10">
                              <a:pos x="T0" y="T1"/>
                            </a:cxn>
                            <a:cxn ang="T11">
                              <a:pos x="T2" y="T3"/>
                            </a:cxn>
                            <a:cxn ang="T12">
                              <a:pos x="T4" y="T5"/>
                            </a:cxn>
                            <a:cxn ang="T13">
                              <a:pos x="T6" y="T7"/>
                            </a:cxn>
                            <a:cxn ang="T14">
                              <a:pos x="T8" y="T9"/>
                            </a:cxn>
                          </a:cxnLst>
                          <a:rect l="T15" t="T16" r="T17" b="T18"/>
                          <a:pathLst>
                            <a:path w="1520" h="801">
                              <a:moveTo>
                                <a:pt x="0" y="711"/>
                              </a:moveTo>
                              <a:lnTo>
                                <a:pt x="118" y="801"/>
                              </a:lnTo>
                              <a:lnTo>
                                <a:pt x="1520" y="95"/>
                              </a:lnTo>
                              <a:lnTo>
                                <a:pt x="1402"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21" name="Group 147">
                        <a:extLst>
                          <a:ext uri="{FF2B5EF4-FFF2-40B4-BE49-F238E27FC236}">
                            <a16:creationId xmlns:a16="http://schemas.microsoft.com/office/drawing/2014/main" id="{39228F0A-4729-4FEE-866E-ACA1F3AFB703}"/>
                          </a:ext>
                        </a:extLst>
                      </p:cNvPr>
                      <p:cNvGrpSpPr>
                        <a:grpSpLocks/>
                      </p:cNvGrpSpPr>
                      <p:nvPr/>
                    </p:nvGrpSpPr>
                    <p:grpSpPr bwMode="auto">
                      <a:xfrm>
                        <a:off x="2630" y="2446"/>
                        <a:ext cx="382" cy="549"/>
                        <a:chOff x="2630" y="2446"/>
                        <a:chExt cx="382" cy="549"/>
                      </a:xfrm>
                    </p:grpSpPr>
                    <p:sp>
                      <p:nvSpPr>
                        <p:cNvPr id="126" name="Freeform 148">
                          <a:extLst>
                            <a:ext uri="{FF2B5EF4-FFF2-40B4-BE49-F238E27FC236}">
                              <a16:creationId xmlns:a16="http://schemas.microsoft.com/office/drawing/2014/main" id="{9A6F09CC-E84B-43BD-8E49-5301AB6B6526}"/>
                            </a:ext>
                          </a:extLst>
                        </p:cNvPr>
                        <p:cNvSpPr>
                          <a:spLocks/>
                        </p:cNvSpPr>
                        <p:nvPr/>
                      </p:nvSpPr>
                      <p:spPr bwMode="auto">
                        <a:xfrm>
                          <a:off x="2660" y="2477"/>
                          <a:ext cx="351" cy="518"/>
                        </a:xfrm>
                        <a:custGeom>
                          <a:avLst/>
                          <a:gdLst>
                            <a:gd name="T0" fmla="*/ 0 w 1405"/>
                            <a:gd name="T1" fmla="*/ 0 h 1555"/>
                            <a:gd name="T2" fmla="*/ 0 w 1405"/>
                            <a:gd name="T3" fmla="*/ 0 h 1555"/>
                            <a:gd name="T4" fmla="*/ 0 w 1405"/>
                            <a:gd name="T5" fmla="*/ 0 h 1555"/>
                            <a:gd name="T6" fmla="*/ 0 w 1405"/>
                            <a:gd name="T7" fmla="*/ 0 h 1555"/>
                            <a:gd name="T8" fmla="*/ 0 w 1405"/>
                            <a:gd name="T9" fmla="*/ 0 h 1555"/>
                            <a:gd name="T10" fmla="*/ 0 60000 65536"/>
                            <a:gd name="T11" fmla="*/ 0 60000 65536"/>
                            <a:gd name="T12" fmla="*/ 0 60000 65536"/>
                            <a:gd name="T13" fmla="*/ 0 60000 65536"/>
                            <a:gd name="T14" fmla="*/ 0 60000 65536"/>
                            <a:gd name="T15" fmla="*/ 0 w 1405"/>
                            <a:gd name="T16" fmla="*/ 0 h 1555"/>
                            <a:gd name="T17" fmla="*/ 1405 w 1405"/>
                            <a:gd name="T18" fmla="*/ 1555 h 1555"/>
                          </a:gdLst>
                          <a:ahLst/>
                          <a:cxnLst>
                            <a:cxn ang="T10">
                              <a:pos x="T0" y="T1"/>
                            </a:cxn>
                            <a:cxn ang="T11">
                              <a:pos x="T2" y="T3"/>
                            </a:cxn>
                            <a:cxn ang="T12">
                              <a:pos x="T4" y="T5"/>
                            </a:cxn>
                            <a:cxn ang="T13">
                              <a:pos x="T6" y="T7"/>
                            </a:cxn>
                            <a:cxn ang="T14">
                              <a:pos x="T8" y="T9"/>
                            </a:cxn>
                          </a:cxnLst>
                          <a:rect l="T15" t="T16" r="T17" b="T18"/>
                          <a:pathLst>
                            <a:path w="1405" h="1555">
                              <a:moveTo>
                                <a:pt x="0" y="1555"/>
                              </a:moveTo>
                              <a:lnTo>
                                <a:pt x="0" y="709"/>
                              </a:lnTo>
                              <a:lnTo>
                                <a:pt x="1405" y="0"/>
                              </a:lnTo>
                              <a:lnTo>
                                <a:pt x="1402" y="797"/>
                              </a:lnTo>
                              <a:lnTo>
                                <a:pt x="0" y="1555"/>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27" name="Freeform 149">
                          <a:extLst>
                            <a:ext uri="{FF2B5EF4-FFF2-40B4-BE49-F238E27FC236}">
                              <a16:creationId xmlns:a16="http://schemas.microsoft.com/office/drawing/2014/main" id="{29F1298C-DEED-482E-997F-AEF9DC40060D}"/>
                            </a:ext>
                          </a:extLst>
                        </p:cNvPr>
                        <p:cNvSpPr>
                          <a:spLocks/>
                        </p:cNvSpPr>
                        <p:nvPr/>
                      </p:nvSpPr>
                      <p:spPr bwMode="auto">
                        <a:xfrm>
                          <a:off x="2630" y="2683"/>
                          <a:ext cx="30" cy="312"/>
                        </a:xfrm>
                        <a:custGeom>
                          <a:avLst/>
                          <a:gdLst>
                            <a:gd name="T0" fmla="*/ 0 w 116"/>
                            <a:gd name="T1" fmla="*/ 0 h 935"/>
                            <a:gd name="T2" fmla="*/ 0 w 116"/>
                            <a:gd name="T3" fmla="*/ 0 h 935"/>
                            <a:gd name="T4" fmla="*/ 0 w 116"/>
                            <a:gd name="T5" fmla="*/ 0 h 935"/>
                            <a:gd name="T6" fmla="*/ 0 w 116"/>
                            <a:gd name="T7" fmla="*/ 0 h 935"/>
                            <a:gd name="T8" fmla="*/ 0 w 116"/>
                            <a:gd name="T9" fmla="*/ 0 h 935"/>
                            <a:gd name="T10" fmla="*/ 0 60000 65536"/>
                            <a:gd name="T11" fmla="*/ 0 60000 65536"/>
                            <a:gd name="T12" fmla="*/ 0 60000 65536"/>
                            <a:gd name="T13" fmla="*/ 0 60000 65536"/>
                            <a:gd name="T14" fmla="*/ 0 60000 65536"/>
                            <a:gd name="T15" fmla="*/ 0 w 116"/>
                            <a:gd name="T16" fmla="*/ 0 h 935"/>
                            <a:gd name="T17" fmla="*/ 116 w 116"/>
                            <a:gd name="T18" fmla="*/ 935 h 935"/>
                          </a:gdLst>
                          <a:ahLst/>
                          <a:cxnLst>
                            <a:cxn ang="T10">
                              <a:pos x="T0" y="T1"/>
                            </a:cxn>
                            <a:cxn ang="T11">
                              <a:pos x="T2" y="T3"/>
                            </a:cxn>
                            <a:cxn ang="T12">
                              <a:pos x="T4" y="T5"/>
                            </a:cxn>
                            <a:cxn ang="T13">
                              <a:pos x="T6" y="T7"/>
                            </a:cxn>
                            <a:cxn ang="T14">
                              <a:pos x="T8" y="T9"/>
                            </a:cxn>
                          </a:cxnLst>
                          <a:rect l="T15" t="T16" r="T17" b="T18"/>
                          <a:pathLst>
                            <a:path w="116" h="935">
                              <a:moveTo>
                                <a:pt x="0" y="0"/>
                              </a:moveTo>
                              <a:lnTo>
                                <a:pt x="116" y="89"/>
                              </a:lnTo>
                              <a:lnTo>
                                <a:pt x="116" y="935"/>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28" name="Freeform 150">
                          <a:extLst>
                            <a:ext uri="{FF2B5EF4-FFF2-40B4-BE49-F238E27FC236}">
                              <a16:creationId xmlns:a16="http://schemas.microsoft.com/office/drawing/2014/main" id="{40341975-462E-465B-A5FF-48F682C7CAD6}"/>
                            </a:ext>
                          </a:extLst>
                        </p:cNvPr>
                        <p:cNvSpPr>
                          <a:spLocks/>
                        </p:cNvSpPr>
                        <p:nvPr/>
                      </p:nvSpPr>
                      <p:spPr bwMode="auto">
                        <a:xfrm>
                          <a:off x="2630" y="2446"/>
                          <a:ext cx="382" cy="268"/>
                        </a:xfrm>
                        <a:custGeom>
                          <a:avLst/>
                          <a:gdLst>
                            <a:gd name="T0" fmla="*/ 0 w 1525"/>
                            <a:gd name="T1" fmla="*/ 0 h 803"/>
                            <a:gd name="T2" fmla="*/ 0 w 1525"/>
                            <a:gd name="T3" fmla="*/ 0 h 803"/>
                            <a:gd name="T4" fmla="*/ 0 w 1525"/>
                            <a:gd name="T5" fmla="*/ 0 h 803"/>
                            <a:gd name="T6" fmla="*/ 0 w 1525"/>
                            <a:gd name="T7" fmla="*/ 0 h 803"/>
                            <a:gd name="T8" fmla="*/ 0 w 1525"/>
                            <a:gd name="T9" fmla="*/ 0 h 803"/>
                            <a:gd name="T10" fmla="*/ 0 60000 65536"/>
                            <a:gd name="T11" fmla="*/ 0 60000 65536"/>
                            <a:gd name="T12" fmla="*/ 0 60000 65536"/>
                            <a:gd name="T13" fmla="*/ 0 60000 65536"/>
                            <a:gd name="T14" fmla="*/ 0 60000 65536"/>
                            <a:gd name="T15" fmla="*/ 0 w 1525"/>
                            <a:gd name="T16" fmla="*/ 0 h 803"/>
                            <a:gd name="T17" fmla="*/ 1525 w 1525"/>
                            <a:gd name="T18" fmla="*/ 803 h 803"/>
                          </a:gdLst>
                          <a:ahLst/>
                          <a:cxnLst>
                            <a:cxn ang="T10">
                              <a:pos x="T0" y="T1"/>
                            </a:cxn>
                            <a:cxn ang="T11">
                              <a:pos x="T2" y="T3"/>
                            </a:cxn>
                            <a:cxn ang="T12">
                              <a:pos x="T4" y="T5"/>
                            </a:cxn>
                            <a:cxn ang="T13">
                              <a:pos x="T6" y="T7"/>
                            </a:cxn>
                            <a:cxn ang="T14">
                              <a:pos x="T8" y="T9"/>
                            </a:cxn>
                          </a:cxnLst>
                          <a:rect l="T15" t="T16" r="T17" b="T18"/>
                          <a:pathLst>
                            <a:path w="1525" h="803">
                              <a:moveTo>
                                <a:pt x="0" y="715"/>
                              </a:moveTo>
                              <a:lnTo>
                                <a:pt x="118" y="803"/>
                              </a:lnTo>
                              <a:lnTo>
                                <a:pt x="1525" y="92"/>
                              </a:lnTo>
                              <a:lnTo>
                                <a:pt x="1412" y="0"/>
                              </a:lnTo>
                              <a:lnTo>
                                <a:pt x="0" y="71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2" name="Group 151">
                        <a:extLst>
                          <a:ext uri="{FF2B5EF4-FFF2-40B4-BE49-F238E27FC236}">
                            <a16:creationId xmlns:a16="http://schemas.microsoft.com/office/drawing/2014/main" id="{3CBD15D9-62DD-469D-A8AA-1A4A2C3F97E3}"/>
                          </a:ext>
                        </a:extLst>
                      </p:cNvPr>
                      <p:cNvGrpSpPr>
                        <a:grpSpLocks/>
                      </p:cNvGrpSpPr>
                      <p:nvPr/>
                    </p:nvGrpSpPr>
                    <p:grpSpPr bwMode="auto">
                      <a:xfrm>
                        <a:off x="2668" y="2486"/>
                        <a:ext cx="379" cy="548"/>
                        <a:chOff x="2668" y="2486"/>
                        <a:chExt cx="379" cy="548"/>
                      </a:xfrm>
                    </p:grpSpPr>
                    <p:sp>
                      <p:nvSpPr>
                        <p:cNvPr id="123" name="Freeform 152">
                          <a:extLst>
                            <a:ext uri="{FF2B5EF4-FFF2-40B4-BE49-F238E27FC236}">
                              <a16:creationId xmlns:a16="http://schemas.microsoft.com/office/drawing/2014/main" id="{E81AAAB3-C78B-44E5-8D9C-F966566DD9E3}"/>
                            </a:ext>
                          </a:extLst>
                        </p:cNvPr>
                        <p:cNvSpPr>
                          <a:spLocks/>
                        </p:cNvSpPr>
                        <p:nvPr/>
                      </p:nvSpPr>
                      <p:spPr bwMode="auto">
                        <a:xfrm>
                          <a:off x="2697" y="2517"/>
                          <a:ext cx="350" cy="517"/>
                        </a:xfrm>
                        <a:custGeom>
                          <a:avLst/>
                          <a:gdLst>
                            <a:gd name="T0" fmla="*/ 0 w 1402"/>
                            <a:gd name="T1" fmla="*/ 0 h 1552"/>
                            <a:gd name="T2" fmla="*/ 0 w 1402"/>
                            <a:gd name="T3" fmla="*/ 0 h 1552"/>
                            <a:gd name="T4" fmla="*/ 0 w 1402"/>
                            <a:gd name="T5" fmla="*/ 0 h 1552"/>
                            <a:gd name="T6" fmla="*/ 0 w 1402"/>
                            <a:gd name="T7" fmla="*/ 0 h 1552"/>
                            <a:gd name="T8" fmla="*/ 0 w 1402"/>
                            <a:gd name="T9" fmla="*/ 0 h 1552"/>
                            <a:gd name="T10" fmla="*/ 0 60000 65536"/>
                            <a:gd name="T11" fmla="*/ 0 60000 65536"/>
                            <a:gd name="T12" fmla="*/ 0 60000 65536"/>
                            <a:gd name="T13" fmla="*/ 0 60000 65536"/>
                            <a:gd name="T14" fmla="*/ 0 60000 65536"/>
                            <a:gd name="T15" fmla="*/ 0 w 1402"/>
                            <a:gd name="T16" fmla="*/ 0 h 1552"/>
                            <a:gd name="T17" fmla="*/ 1402 w 1402"/>
                            <a:gd name="T18" fmla="*/ 1552 h 1552"/>
                          </a:gdLst>
                          <a:ahLst/>
                          <a:cxnLst>
                            <a:cxn ang="T10">
                              <a:pos x="T0" y="T1"/>
                            </a:cxn>
                            <a:cxn ang="T11">
                              <a:pos x="T2" y="T3"/>
                            </a:cxn>
                            <a:cxn ang="T12">
                              <a:pos x="T4" y="T5"/>
                            </a:cxn>
                            <a:cxn ang="T13">
                              <a:pos x="T6" y="T7"/>
                            </a:cxn>
                            <a:cxn ang="T14">
                              <a:pos x="T8" y="T9"/>
                            </a:cxn>
                          </a:cxnLst>
                          <a:rect l="T15" t="T16" r="T17" b="T18"/>
                          <a:pathLst>
                            <a:path w="1402" h="1552">
                              <a:moveTo>
                                <a:pt x="0" y="1552"/>
                              </a:moveTo>
                              <a:lnTo>
                                <a:pt x="0" y="706"/>
                              </a:lnTo>
                              <a:lnTo>
                                <a:pt x="1402" y="0"/>
                              </a:lnTo>
                              <a:lnTo>
                                <a:pt x="1398" y="792"/>
                              </a:lnTo>
                              <a:lnTo>
                                <a:pt x="0" y="1552"/>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24" name="Freeform 153">
                          <a:extLst>
                            <a:ext uri="{FF2B5EF4-FFF2-40B4-BE49-F238E27FC236}">
                              <a16:creationId xmlns:a16="http://schemas.microsoft.com/office/drawing/2014/main" id="{25B2D78E-11E2-4070-90C2-FF636D69029A}"/>
                            </a:ext>
                          </a:extLst>
                        </p:cNvPr>
                        <p:cNvSpPr>
                          <a:spLocks/>
                        </p:cNvSpPr>
                        <p:nvPr/>
                      </p:nvSpPr>
                      <p:spPr bwMode="auto">
                        <a:xfrm>
                          <a:off x="2668" y="2723"/>
                          <a:ext cx="29" cy="311"/>
                        </a:xfrm>
                        <a:custGeom>
                          <a:avLst/>
                          <a:gdLst>
                            <a:gd name="T0" fmla="*/ 0 w 117"/>
                            <a:gd name="T1" fmla="*/ 0 h 933"/>
                            <a:gd name="T2" fmla="*/ 0 w 117"/>
                            <a:gd name="T3" fmla="*/ 0 h 933"/>
                            <a:gd name="T4" fmla="*/ 0 w 117"/>
                            <a:gd name="T5" fmla="*/ 0 h 933"/>
                            <a:gd name="T6" fmla="*/ 0 w 117"/>
                            <a:gd name="T7" fmla="*/ 0 h 933"/>
                            <a:gd name="T8" fmla="*/ 0 w 117"/>
                            <a:gd name="T9" fmla="*/ 0 h 933"/>
                            <a:gd name="T10" fmla="*/ 0 60000 65536"/>
                            <a:gd name="T11" fmla="*/ 0 60000 65536"/>
                            <a:gd name="T12" fmla="*/ 0 60000 65536"/>
                            <a:gd name="T13" fmla="*/ 0 60000 65536"/>
                            <a:gd name="T14" fmla="*/ 0 60000 65536"/>
                            <a:gd name="T15" fmla="*/ 0 w 117"/>
                            <a:gd name="T16" fmla="*/ 0 h 933"/>
                            <a:gd name="T17" fmla="*/ 117 w 117"/>
                            <a:gd name="T18" fmla="*/ 933 h 933"/>
                          </a:gdLst>
                          <a:ahLst/>
                          <a:cxnLst>
                            <a:cxn ang="T10">
                              <a:pos x="T0" y="T1"/>
                            </a:cxn>
                            <a:cxn ang="T11">
                              <a:pos x="T2" y="T3"/>
                            </a:cxn>
                            <a:cxn ang="T12">
                              <a:pos x="T4" y="T5"/>
                            </a:cxn>
                            <a:cxn ang="T13">
                              <a:pos x="T6" y="T7"/>
                            </a:cxn>
                            <a:cxn ang="T14">
                              <a:pos x="T8" y="T9"/>
                            </a:cxn>
                          </a:cxnLst>
                          <a:rect l="T15" t="T16" r="T17" b="T18"/>
                          <a:pathLst>
                            <a:path w="117" h="933">
                              <a:moveTo>
                                <a:pt x="1" y="0"/>
                              </a:moveTo>
                              <a:lnTo>
                                <a:pt x="117" y="87"/>
                              </a:lnTo>
                              <a:lnTo>
                                <a:pt x="117" y="933"/>
                              </a:lnTo>
                              <a:lnTo>
                                <a:pt x="0" y="844"/>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25" name="Freeform 154">
                          <a:extLst>
                            <a:ext uri="{FF2B5EF4-FFF2-40B4-BE49-F238E27FC236}">
                              <a16:creationId xmlns:a16="http://schemas.microsoft.com/office/drawing/2014/main" id="{2FA68804-4A17-4AD4-859D-8E1C85DA128D}"/>
                            </a:ext>
                          </a:extLst>
                        </p:cNvPr>
                        <p:cNvSpPr>
                          <a:spLocks/>
                        </p:cNvSpPr>
                        <p:nvPr/>
                      </p:nvSpPr>
                      <p:spPr bwMode="auto">
                        <a:xfrm>
                          <a:off x="2668" y="2486"/>
                          <a:ext cx="379" cy="266"/>
                        </a:xfrm>
                        <a:custGeom>
                          <a:avLst/>
                          <a:gdLst>
                            <a:gd name="T0" fmla="*/ 0 w 1519"/>
                            <a:gd name="T1" fmla="*/ 0 h 800"/>
                            <a:gd name="T2" fmla="*/ 0 w 1519"/>
                            <a:gd name="T3" fmla="*/ 0 h 800"/>
                            <a:gd name="T4" fmla="*/ 0 w 1519"/>
                            <a:gd name="T5" fmla="*/ 0 h 800"/>
                            <a:gd name="T6" fmla="*/ 0 w 1519"/>
                            <a:gd name="T7" fmla="*/ 0 h 800"/>
                            <a:gd name="T8" fmla="*/ 0 w 1519"/>
                            <a:gd name="T9" fmla="*/ 0 h 800"/>
                            <a:gd name="T10" fmla="*/ 0 60000 65536"/>
                            <a:gd name="T11" fmla="*/ 0 60000 65536"/>
                            <a:gd name="T12" fmla="*/ 0 60000 65536"/>
                            <a:gd name="T13" fmla="*/ 0 60000 65536"/>
                            <a:gd name="T14" fmla="*/ 0 60000 65536"/>
                            <a:gd name="T15" fmla="*/ 0 w 1519"/>
                            <a:gd name="T16" fmla="*/ 0 h 800"/>
                            <a:gd name="T17" fmla="*/ 1519 w 1519"/>
                            <a:gd name="T18" fmla="*/ 800 h 800"/>
                          </a:gdLst>
                          <a:ahLst/>
                          <a:cxnLst>
                            <a:cxn ang="T10">
                              <a:pos x="T0" y="T1"/>
                            </a:cxn>
                            <a:cxn ang="T11">
                              <a:pos x="T2" y="T3"/>
                            </a:cxn>
                            <a:cxn ang="T12">
                              <a:pos x="T4" y="T5"/>
                            </a:cxn>
                            <a:cxn ang="T13">
                              <a:pos x="T6" y="T7"/>
                            </a:cxn>
                            <a:cxn ang="T14">
                              <a:pos x="T8" y="T9"/>
                            </a:cxn>
                          </a:cxnLst>
                          <a:rect l="T15" t="T16" r="T17" b="T18"/>
                          <a:pathLst>
                            <a:path w="1519" h="800">
                              <a:moveTo>
                                <a:pt x="0" y="712"/>
                              </a:moveTo>
                              <a:lnTo>
                                <a:pt x="117" y="800"/>
                              </a:lnTo>
                              <a:lnTo>
                                <a:pt x="1519" y="94"/>
                              </a:lnTo>
                              <a:lnTo>
                                <a:pt x="1402" y="0"/>
                              </a:lnTo>
                              <a:lnTo>
                                <a:pt x="0" y="712"/>
                              </a:lnTo>
                              <a:close/>
                            </a:path>
                          </a:pathLst>
                        </a:custGeom>
                        <a:solidFill>
                          <a:srgbClr val="A0A0A0"/>
                        </a:solidFill>
                        <a:ln w="3175">
                          <a:solidFill>
                            <a:srgbClr val="C0C0C0"/>
                          </a:solidFill>
                          <a:prstDash val="solid"/>
                          <a:round/>
                          <a:headEnd/>
                          <a:tailEnd/>
                        </a:ln>
                      </p:spPr>
                      <p:txBody>
                        <a:bodyPr/>
                        <a:lstStyle/>
                        <a:p>
                          <a:endParaRPr lang="zh-CN" altLang="en-US"/>
                        </a:p>
                      </p:txBody>
                    </p:sp>
                  </p:grpSp>
                </p:grpSp>
                <p:grpSp>
                  <p:nvGrpSpPr>
                    <p:cNvPr id="110" name="Group 155">
                      <a:extLst>
                        <a:ext uri="{FF2B5EF4-FFF2-40B4-BE49-F238E27FC236}">
                          <a16:creationId xmlns:a16="http://schemas.microsoft.com/office/drawing/2014/main" id="{B4E202D7-9352-4B2D-A3B5-150D6F3E4C44}"/>
                        </a:ext>
                      </a:extLst>
                    </p:cNvPr>
                    <p:cNvGrpSpPr>
                      <a:grpSpLocks/>
                    </p:cNvGrpSpPr>
                    <p:nvPr/>
                  </p:nvGrpSpPr>
                  <p:grpSpPr bwMode="auto">
                    <a:xfrm>
                      <a:off x="2826" y="2665"/>
                      <a:ext cx="115" cy="214"/>
                      <a:chOff x="2826" y="2665"/>
                      <a:chExt cx="115" cy="214"/>
                    </a:xfrm>
                  </p:grpSpPr>
                  <p:grpSp>
                    <p:nvGrpSpPr>
                      <p:cNvPr id="111" name="Group 156">
                        <a:extLst>
                          <a:ext uri="{FF2B5EF4-FFF2-40B4-BE49-F238E27FC236}">
                            <a16:creationId xmlns:a16="http://schemas.microsoft.com/office/drawing/2014/main" id="{25675A31-9737-489F-8E9D-77CC15787E1F}"/>
                          </a:ext>
                        </a:extLst>
                      </p:cNvPr>
                      <p:cNvGrpSpPr>
                        <a:grpSpLocks/>
                      </p:cNvGrpSpPr>
                      <p:nvPr/>
                    </p:nvGrpSpPr>
                    <p:grpSpPr bwMode="auto">
                      <a:xfrm>
                        <a:off x="2826" y="2665"/>
                        <a:ext cx="115" cy="214"/>
                        <a:chOff x="2826" y="2665"/>
                        <a:chExt cx="115" cy="214"/>
                      </a:xfrm>
                    </p:grpSpPr>
                    <p:sp>
                      <p:nvSpPr>
                        <p:cNvPr id="113" name="Oval 157">
                          <a:extLst>
                            <a:ext uri="{FF2B5EF4-FFF2-40B4-BE49-F238E27FC236}">
                              <a16:creationId xmlns:a16="http://schemas.microsoft.com/office/drawing/2014/main" id="{39029B2D-E109-4495-AB4E-C8A9D07D23B6}"/>
                            </a:ext>
                          </a:extLst>
                        </p:cNvPr>
                        <p:cNvSpPr>
                          <a:spLocks noChangeArrowheads="1"/>
                        </p:cNvSpPr>
                        <p:nvPr/>
                      </p:nvSpPr>
                      <p:spPr bwMode="auto">
                        <a:xfrm>
                          <a:off x="2826" y="2665"/>
                          <a:ext cx="110" cy="208"/>
                        </a:xfrm>
                        <a:prstGeom prst="ellipse">
                          <a:avLst/>
                        </a:prstGeom>
                        <a:solidFill>
                          <a:srgbClr val="000000"/>
                        </a:solidFill>
                        <a:ln w="317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14" name="Oval 158">
                          <a:extLst>
                            <a:ext uri="{FF2B5EF4-FFF2-40B4-BE49-F238E27FC236}">
                              <a16:creationId xmlns:a16="http://schemas.microsoft.com/office/drawing/2014/main" id="{58C37D84-6EAE-4EDF-9708-6FEBEEBA6DFA}"/>
                            </a:ext>
                          </a:extLst>
                        </p:cNvPr>
                        <p:cNvSpPr>
                          <a:spLocks noChangeArrowheads="1"/>
                        </p:cNvSpPr>
                        <p:nvPr/>
                      </p:nvSpPr>
                      <p:spPr bwMode="auto">
                        <a:xfrm>
                          <a:off x="2831" y="2672"/>
                          <a:ext cx="110" cy="207"/>
                        </a:xfrm>
                        <a:prstGeom prst="ellipse">
                          <a:avLst/>
                        </a:prstGeom>
                        <a:solidFill>
                          <a:srgbClr val="606060"/>
                        </a:solidFill>
                        <a:ln w="317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sp>
                    <p:nvSpPr>
                      <p:cNvPr id="112" name="Freeform 159">
                        <a:extLst>
                          <a:ext uri="{FF2B5EF4-FFF2-40B4-BE49-F238E27FC236}">
                            <a16:creationId xmlns:a16="http://schemas.microsoft.com/office/drawing/2014/main" id="{F6300FB0-83FD-4DC0-AE97-DBFC7F7F1AFE}"/>
                          </a:ext>
                        </a:extLst>
                      </p:cNvPr>
                      <p:cNvSpPr>
                        <a:spLocks/>
                      </p:cNvSpPr>
                      <p:nvPr/>
                    </p:nvSpPr>
                    <p:spPr bwMode="auto">
                      <a:xfrm>
                        <a:off x="2875" y="2714"/>
                        <a:ext cx="15" cy="115"/>
                      </a:xfrm>
                      <a:custGeom>
                        <a:avLst/>
                        <a:gdLst>
                          <a:gd name="T0" fmla="*/ 0 w 59"/>
                          <a:gd name="T1" fmla="*/ 0 h 344"/>
                          <a:gd name="T2" fmla="*/ 0 w 59"/>
                          <a:gd name="T3" fmla="*/ 0 h 344"/>
                          <a:gd name="T4" fmla="*/ 0 w 59"/>
                          <a:gd name="T5" fmla="*/ 0 h 344"/>
                          <a:gd name="T6" fmla="*/ 0 w 59"/>
                          <a:gd name="T7" fmla="*/ 0 h 344"/>
                          <a:gd name="T8" fmla="*/ 0 w 59"/>
                          <a:gd name="T9" fmla="*/ 0 h 344"/>
                          <a:gd name="T10" fmla="*/ 0 60000 65536"/>
                          <a:gd name="T11" fmla="*/ 0 60000 65536"/>
                          <a:gd name="T12" fmla="*/ 0 60000 65536"/>
                          <a:gd name="T13" fmla="*/ 0 60000 65536"/>
                          <a:gd name="T14" fmla="*/ 0 60000 65536"/>
                          <a:gd name="T15" fmla="*/ 0 w 59"/>
                          <a:gd name="T16" fmla="*/ 0 h 344"/>
                          <a:gd name="T17" fmla="*/ 59 w 59"/>
                          <a:gd name="T18" fmla="*/ 344 h 344"/>
                        </a:gdLst>
                        <a:ahLst/>
                        <a:cxnLst>
                          <a:cxn ang="T10">
                            <a:pos x="T0" y="T1"/>
                          </a:cxn>
                          <a:cxn ang="T11">
                            <a:pos x="T2" y="T3"/>
                          </a:cxn>
                          <a:cxn ang="T12">
                            <a:pos x="T4" y="T5"/>
                          </a:cxn>
                          <a:cxn ang="T13">
                            <a:pos x="T6" y="T7"/>
                          </a:cxn>
                          <a:cxn ang="T14">
                            <a:pos x="T8" y="T9"/>
                          </a:cxn>
                        </a:cxnLst>
                        <a:rect l="T15" t="T16" r="T17" b="T18"/>
                        <a:pathLst>
                          <a:path w="59" h="344">
                            <a:moveTo>
                              <a:pt x="0" y="23"/>
                            </a:moveTo>
                            <a:lnTo>
                              <a:pt x="59" y="0"/>
                            </a:lnTo>
                            <a:lnTo>
                              <a:pt x="59" y="322"/>
                            </a:lnTo>
                            <a:lnTo>
                              <a:pt x="0" y="344"/>
                            </a:lnTo>
                            <a:lnTo>
                              <a:pt x="0" y="23"/>
                            </a:lnTo>
                            <a:close/>
                          </a:path>
                        </a:pathLst>
                      </a:custGeom>
                      <a:solidFill>
                        <a:srgbClr val="404040"/>
                      </a:solidFill>
                      <a:ln w="3175">
                        <a:solidFill>
                          <a:srgbClr val="C0C0C0"/>
                        </a:solidFill>
                        <a:prstDash val="solid"/>
                        <a:round/>
                        <a:headEnd/>
                        <a:tailEnd/>
                      </a:ln>
                    </p:spPr>
                    <p:txBody>
                      <a:bodyPr/>
                      <a:lstStyle/>
                      <a:p>
                        <a:endParaRPr lang="zh-CN" altLang="en-US"/>
                      </a:p>
                    </p:txBody>
                  </p:sp>
                </p:grpSp>
              </p:grpSp>
            </p:grpSp>
            <p:sp>
              <p:nvSpPr>
                <p:cNvPr id="102" name="Line 166">
                  <a:extLst>
                    <a:ext uri="{FF2B5EF4-FFF2-40B4-BE49-F238E27FC236}">
                      <a16:creationId xmlns:a16="http://schemas.microsoft.com/office/drawing/2014/main" id="{B380A713-122B-4315-AD50-3D44B30CC433}"/>
                    </a:ext>
                  </a:extLst>
                </p:cNvPr>
                <p:cNvSpPr>
                  <a:spLocks noChangeShapeType="1"/>
                </p:cNvSpPr>
                <p:nvPr/>
              </p:nvSpPr>
              <p:spPr bwMode="auto">
                <a:xfrm flipH="1">
                  <a:off x="2328795" y="5092595"/>
                  <a:ext cx="642436" cy="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sp>
              <p:nvSpPr>
                <p:cNvPr id="103" name="Text Box 169">
                  <a:extLst>
                    <a:ext uri="{FF2B5EF4-FFF2-40B4-BE49-F238E27FC236}">
                      <a16:creationId xmlns:a16="http://schemas.microsoft.com/office/drawing/2014/main" id="{686DA5E5-625C-41D8-AB4F-0584E769DA1F}"/>
                    </a:ext>
                  </a:extLst>
                </p:cNvPr>
                <p:cNvSpPr txBox="1">
                  <a:spLocks noChangeArrowheads="1"/>
                </p:cNvSpPr>
                <p:nvPr/>
              </p:nvSpPr>
              <p:spPr bwMode="auto">
                <a:xfrm>
                  <a:off x="1544117" y="5502417"/>
                  <a:ext cx="880028" cy="456430"/>
                </a:xfrm>
                <a:prstGeom prst="rect">
                  <a:avLst/>
                </a:prstGeom>
                <a:noFill/>
                <a:ln>
                  <a:noFill/>
                </a:ln>
                <a:effectLst/>
              </p:spPr>
              <p:txBody>
                <a:bodyPr>
                  <a:spAutoFit/>
                </a:bodyPr>
                <a:lstStyle>
                  <a:defPPr>
                    <a:defRPr lang="en-US"/>
                  </a:defPPr>
                  <a:lvl1pPr>
                    <a:defRPr sz="2400">
                      <a:solidFill>
                        <a:schemeClr val="accent6"/>
                      </a:solidFill>
                      <a:effectLst>
                        <a:outerShdw blurRad="38100" dist="38100" dir="2700000" algn="tl">
                          <a:srgbClr val="C0C0C0"/>
                        </a:outerShdw>
                      </a:effectLst>
                      <a:latin typeface="楷体_GB2312" pitchFamily="49" charset="-122"/>
                      <a:ea typeface="楷体_GB2312" pitchFamily="49" charset="-122"/>
                    </a:defRPr>
                  </a:lvl1pPr>
                </a:lstStyle>
                <a:p>
                  <a:pPr>
                    <a:defRPr/>
                  </a:pPr>
                  <a:r>
                    <a:rPr lang="zh-CN" altLang="en-US" dirty="0">
                      <a:solidFill>
                        <a:schemeClr val="tx1"/>
                      </a:solidFill>
                    </a:rPr>
                    <a:t>明文</a:t>
                  </a:r>
                </a:p>
              </p:txBody>
            </p:sp>
            <p:sp>
              <p:nvSpPr>
                <p:cNvPr id="104" name="Text Box 171">
                  <a:extLst>
                    <a:ext uri="{FF2B5EF4-FFF2-40B4-BE49-F238E27FC236}">
                      <a16:creationId xmlns:a16="http://schemas.microsoft.com/office/drawing/2014/main" id="{F0641469-0E09-4172-A87B-D43306E86EF1}"/>
                    </a:ext>
                  </a:extLst>
                </p:cNvPr>
                <p:cNvSpPr txBox="1">
                  <a:spLocks noChangeArrowheads="1"/>
                </p:cNvSpPr>
                <p:nvPr/>
              </p:nvSpPr>
              <p:spPr bwMode="auto">
                <a:xfrm>
                  <a:off x="2974357" y="5372239"/>
                  <a:ext cx="867522" cy="461251"/>
                </a:xfrm>
                <a:prstGeom prst="rect">
                  <a:avLst/>
                </a:prstGeom>
                <a:noFill/>
                <a:ln>
                  <a:noFill/>
                </a:ln>
                <a:effectLst/>
              </p:spPr>
              <p:txBody>
                <a:bodyPr>
                  <a:spAutoFit/>
                </a:bodyPr>
                <a:lstStyle/>
                <a:p>
                  <a:pPr algn="ctr">
                    <a:defRPr/>
                  </a:pPr>
                  <a:r>
                    <a:rPr lang="zh-CN" altLang="en-US" sz="2400" dirty="0">
                      <a:effectLst>
                        <a:outerShdw blurRad="38100" dist="38100" dir="2700000" algn="tl">
                          <a:srgbClr val="C0C0C0"/>
                        </a:outerShdw>
                      </a:effectLst>
                      <a:latin typeface="楷体_GB2312" pitchFamily="49" charset="-122"/>
                      <a:ea typeface="楷体_GB2312" pitchFamily="49" charset="-122"/>
                    </a:rPr>
                    <a:t>私钥</a:t>
                  </a:r>
                  <a:endParaRPr lang="en-US" altLang="zh-CN" sz="2400" dirty="0">
                    <a:effectLst>
                      <a:outerShdw blurRad="38100" dist="38100" dir="2700000" algn="tl">
                        <a:srgbClr val="C0C0C0"/>
                      </a:outerShdw>
                    </a:effectLst>
                    <a:latin typeface="楷体_GB2312" pitchFamily="49" charset="-122"/>
                    <a:ea typeface="楷体_GB2312" pitchFamily="49" charset="-122"/>
                  </a:endParaRPr>
                </a:p>
              </p:txBody>
            </p:sp>
            <p:sp>
              <p:nvSpPr>
                <p:cNvPr id="105" name="Text Box 173">
                  <a:extLst>
                    <a:ext uri="{FF2B5EF4-FFF2-40B4-BE49-F238E27FC236}">
                      <a16:creationId xmlns:a16="http://schemas.microsoft.com/office/drawing/2014/main" id="{0B7B266C-AA20-46C5-B282-A4F4CDAB2668}"/>
                    </a:ext>
                  </a:extLst>
                </p:cNvPr>
                <p:cNvSpPr txBox="1">
                  <a:spLocks noChangeArrowheads="1"/>
                </p:cNvSpPr>
                <p:nvPr/>
              </p:nvSpPr>
              <p:spPr bwMode="auto">
                <a:xfrm>
                  <a:off x="4850080" y="5550632"/>
                  <a:ext cx="801871" cy="461252"/>
                </a:xfrm>
                <a:prstGeom prst="rect">
                  <a:avLst/>
                </a:prstGeom>
                <a:noFill/>
                <a:ln>
                  <a:noFill/>
                </a:ln>
                <a:effectLst/>
              </p:spPr>
              <p:txBody>
                <a:bodyPr wrap="none">
                  <a:spAutoFit/>
                </a:bodyPr>
                <a:lstStyle/>
                <a:p>
                  <a:pPr>
                    <a:defRPr/>
                  </a:pPr>
                  <a:r>
                    <a:rPr lang="zh-CN" altLang="en-US" sz="2400" dirty="0">
                      <a:effectLst>
                        <a:outerShdw blurRad="38100" dist="38100" dir="2700000" algn="tl">
                          <a:srgbClr val="C0C0C0"/>
                        </a:outerShdw>
                      </a:effectLst>
                      <a:latin typeface="楷体_GB2312" pitchFamily="49" charset="-122"/>
                      <a:ea typeface="楷体_GB2312" pitchFamily="49" charset="-122"/>
                    </a:rPr>
                    <a:t>密文</a:t>
                  </a:r>
                </a:p>
              </p:txBody>
            </p:sp>
            <p:pic>
              <p:nvPicPr>
                <p:cNvPr id="106" name="Picture 175">
                  <a:extLst>
                    <a:ext uri="{FF2B5EF4-FFF2-40B4-BE49-F238E27FC236}">
                      <a16:creationId xmlns:a16="http://schemas.microsoft.com/office/drawing/2014/main" id="{E5BD82DE-9A8D-4D0F-9AD3-73E0650794E0}"/>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2445" y="4745703"/>
                  <a:ext cx="818497"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7" name="Line 166">
                <a:extLst>
                  <a:ext uri="{FF2B5EF4-FFF2-40B4-BE49-F238E27FC236}">
                    <a16:creationId xmlns:a16="http://schemas.microsoft.com/office/drawing/2014/main" id="{CBB6AD5A-53DA-4D77-8F58-98C1C602ECDC}"/>
                  </a:ext>
                </a:extLst>
              </p:cNvPr>
              <p:cNvSpPr>
                <a:spLocks noChangeShapeType="1"/>
              </p:cNvSpPr>
              <p:nvPr/>
            </p:nvSpPr>
            <p:spPr bwMode="auto">
              <a:xfrm flipH="1">
                <a:off x="4037095" y="5108104"/>
                <a:ext cx="642797" cy="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grpSp>
        <p:sp>
          <p:nvSpPr>
            <p:cNvPr id="95" name="Text Box 169">
              <a:extLst>
                <a:ext uri="{FF2B5EF4-FFF2-40B4-BE49-F238E27FC236}">
                  <a16:creationId xmlns:a16="http://schemas.microsoft.com/office/drawing/2014/main" id="{ECB3D4D6-F1F0-41B0-8373-C1D9F6BB68BA}"/>
                </a:ext>
              </a:extLst>
            </p:cNvPr>
            <p:cNvSpPr txBox="1">
              <a:spLocks noChangeArrowheads="1"/>
            </p:cNvSpPr>
            <p:nvPr/>
          </p:nvSpPr>
          <p:spPr bwMode="auto">
            <a:xfrm>
              <a:off x="603660" y="5960077"/>
              <a:ext cx="1139276" cy="461351"/>
            </a:xfrm>
            <a:prstGeom prst="rect">
              <a:avLst/>
            </a:prstGeom>
            <a:noFill/>
            <a:ln>
              <a:noFill/>
            </a:ln>
            <a:effectLst/>
          </p:spPr>
          <p:txBody>
            <a:bodyPr>
              <a:spAutoFit/>
            </a:bodyPr>
            <a:lstStyle>
              <a:defPPr>
                <a:defRPr lang="en-US"/>
              </a:defPPr>
              <a:lvl1pPr>
                <a:defRPr sz="2400">
                  <a:solidFill>
                    <a:schemeClr val="accent6"/>
                  </a:solidFill>
                  <a:effectLst>
                    <a:outerShdw blurRad="38100" dist="38100" dir="2700000" algn="tl">
                      <a:srgbClr val="C0C0C0"/>
                    </a:outerShdw>
                  </a:effectLst>
                  <a:latin typeface="楷体_GB2312" pitchFamily="49" charset="-122"/>
                  <a:ea typeface="楷体_GB2312" pitchFamily="49" charset="-122"/>
                </a:defRPr>
              </a:lvl1pPr>
            </a:lstStyle>
            <a:p>
              <a:pPr>
                <a:defRPr/>
              </a:pPr>
              <a:r>
                <a:rPr lang="zh-CN" altLang="en-US" dirty="0">
                  <a:solidFill>
                    <a:schemeClr val="tx1"/>
                  </a:solidFill>
                </a:rPr>
                <a:t>接收者</a:t>
              </a:r>
            </a:p>
          </p:txBody>
        </p:sp>
      </p:grpSp>
      <p:graphicFrame>
        <p:nvGraphicFramePr>
          <p:cNvPr id="176" name="图示 175">
            <a:extLst>
              <a:ext uri="{FF2B5EF4-FFF2-40B4-BE49-F238E27FC236}">
                <a16:creationId xmlns:a16="http://schemas.microsoft.com/office/drawing/2014/main" id="{85859237-D061-423B-B0CF-F11E33FDED80}"/>
              </a:ext>
            </a:extLst>
          </p:cNvPr>
          <p:cNvGraphicFramePr/>
          <p:nvPr>
            <p:extLst>
              <p:ext uri="{D42A27DB-BD31-4B8C-83A1-F6EECF244321}">
                <p14:modId xmlns:p14="http://schemas.microsoft.com/office/powerpoint/2010/main" val="3939751065"/>
              </p:ext>
            </p:extLst>
          </p:nvPr>
        </p:nvGraphicFramePr>
        <p:xfrm>
          <a:off x="8308833" y="613190"/>
          <a:ext cx="3273567" cy="18742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28789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heel(1)">
                                      <p:cBhvr>
                                        <p:cTn id="7" dur="2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a:ea typeface="宋体" panose="02010600030101010101" pitchFamily="2" charset="-122"/>
              </a:rPr>
              <a:t>RSA</a:t>
            </a:r>
            <a:r>
              <a:rPr lang="zh-CN" altLang="en-US">
                <a:ea typeface="宋体" panose="02010600030101010101" pitchFamily="2" charset="-122"/>
              </a:rPr>
              <a:t>算法中的计算问题</a:t>
            </a:r>
          </a:p>
        </p:txBody>
      </p:sp>
      <p:sp>
        <p:nvSpPr>
          <p:cNvPr id="39939" name="Rectangle 3"/>
          <p:cNvSpPr>
            <a:spLocks noGrp="1" noChangeArrowheads="1"/>
          </p:cNvSpPr>
          <p:nvPr>
            <p:ph idx="1"/>
          </p:nvPr>
        </p:nvSpPr>
        <p:spPr/>
        <p:txBody>
          <a:bodyPr/>
          <a:lstStyle/>
          <a:p>
            <a:pPr eaLnBrk="1" hangingPunct="1"/>
            <a:r>
              <a:rPr lang="zh-CN" altLang="en-US">
                <a:ea typeface="宋体" panose="02010600030101010101" pitchFamily="2" charset="-122"/>
              </a:rPr>
              <a:t>实际中应用的素数为</a:t>
            </a:r>
            <a:r>
              <a:rPr lang="en-US" altLang="zh-CN">
                <a:ea typeface="宋体" panose="02010600030101010101" pitchFamily="2" charset="-122"/>
              </a:rPr>
              <a:t>512</a:t>
            </a:r>
            <a:r>
              <a:rPr lang="zh-CN" altLang="en-US">
                <a:ea typeface="宋体" panose="02010600030101010101" pitchFamily="2" charset="-122"/>
              </a:rPr>
              <a:t>位，</a:t>
            </a:r>
            <a:r>
              <a:rPr lang="en-US" altLang="zh-CN">
                <a:ea typeface="宋体" panose="02010600030101010101" pitchFamily="2" charset="-122"/>
              </a:rPr>
              <a:t>n</a:t>
            </a:r>
            <a:r>
              <a:rPr lang="zh-CN" altLang="en-US">
                <a:ea typeface="宋体" panose="02010600030101010101" pitchFamily="2" charset="-122"/>
              </a:rPr>
              <a:t>为</a:t>
            </a:r>
            <a:r>
              <a:rPr lang="en-US" altLang="zh-CN">
                <a:ea typeface="宋体" panose="02010600030101010101" pitchFamily="2" charset="-122"/>
              </a:rPr>
              <a:t>1024</a:t>
            </a:r>
            <a:r>
              <a:rPr lang="zh-CN" altLang="en-US">
                <a:ea typeface="宋体" panose="02010600030101010101" pitchFamily="2" charset="-122"/>
              </a:rPr>
              <a:t>位，如何在计算机上表示大数，如何进行运算。</a:t>
            </a:r>
          </a:p>
          <a:p>
            <a:pPr lvl="1" eaLnBrk="1" hangingPunct="1"/>
            <a:r>
              <a:rPr lang="en-US" altLang="zh-CN">
                <a:ea typeface="宋体" panose="02010600030101010101" pitchFamily="2" charset="-122"/>
              </a:rPr>
              <a:t>64</a:t>
            </a:r>
            <a:r>
              <a:rPr lang="zh-CN" altLang="en-US">
                <a:ea typeface="宋体" panose="02010600030101010101" pitchFamily="2" charset="-122"/>
              </a:rPr>
              <a:t>位最大数为</a:t>
            </a:r>
            <a:r>
              <a:rPr lang="en-US" altLang="zh-CN">
                <a:ea typeface="宋体" panose="02010600030101010101" pitchFamily="2" charset="-122"/>
              </a:rPr>
              <a:t>18446744073709551615 </a:t>
            </a:r>
          </a:p>
          <a:p>
            <a:pPr eaLnBrk="1" hangingPunct="1"/>
            <a:r>
              <a:rPr lang="zh-CN" altLang="en-US">
                <a:ea typeface="宋体" panose="02010600030101010101" pitchFamily="2" charset="-122"/>
              </a:rPr>
              <a:t>如何进行素性检测？</a:t>
            </a:r>
          </a:p>
        </p:txBody>
      </p:sp>
      <p:sp>
        <p:nvSpPr>
          <p:cNvPr id="39940"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A3FD3E52-45F4-4B74-B66C-2EDD9661F09D}"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39941"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DD81BF7-A244-49E5-82EB-D3660B8CB5BC}"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40</a:t>
            </a:fld>
            <a:endParaRPr lang="en-US" altLang="zh-CN" sz="1000" b="0">
              <a:latin typeface="Arial" panose="020B0604020202020204" pitchFamily="34" charset="0"/>
              <a:ea typeface="宋体" panose="02010600030101010101" pitchFamily="2" charset="-122"/>
            </a:endParaRPr>
          </a:p>
        </p:txBody>
      </p:sp>
      <p:pic>
        <p:nvPicPr>
          <p:cNvPr id="39942" name="Picture 4" descr="MCj0295342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1" y="3886200"/>
            <a:ext cx="23145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a:ea typeface="宋体" panose="02010600030101010101" pitchFamily="2" charset="-122"/>
              </a:rPr>
              <a:t>RSA</a:t>
            </a:r>
            <a:r>
              <a:rPr lang="zh-CN" altLang="en-US">
                <a:ea typeface="宋体" panose="02010600030101010101" pitchFamily="2" charset="-122"/>
              </a:rPr>
              <a:t>讨论</a:t>
            </a:r>
          </a:p>
        </p:txBody>
      </p:sp>
      <p:sp>
        <p:nvSpPr>
          <p:cNvPr id="40963" name="Rectangle 3"/>
          <p:cNvSpPr>
            <a:spLocks noGrp="1" noChangeArrowheads="1"/>
          </p:cNvSpPr>
          <p:nvPr>
            <p:ph idx="1"/>
          </p:nvPr>
        </p:nvSpPr>
        <p:spPr>
          <a:xfrm>
            <a:off x="1117600" y="1232669"/>
            <a:ext cx="10541000" cy="2882131"/>
          </a:xfrm>
        </p:spPr>
        <p:txBody>
          <a:bodyPr/>
          <a:lstStyle/>
          <a:p>
            <a:pPr eaLnBrk="1" hangingPunct="1">
              <a:lnSpc>
                <a:spcPct val="80000"/>
              </a:lnSpc>
            </a:pPr>
            <a:r>
              <a:rPr lang="en-US" altLang="zh-CN" sz="2400" dirty="0">
                <a:ea typeface="宋体" panose="02010600030101010101" pitchFamily="2" charset="-122"/>
              </a:rPr>
              <a:t>RSA</a:t>
            </a:r>
            <a:r>
              <a:rPr lang="zh-CN" altLang="en-US" sz="2400" dirty="0">
                <a:ea typeface="宋体" panose="02010600030101010101" pitchFamily="2" charset="-122"/>
              </a:rPr>
              <a:t>算法是第一个能同时用于加密和数字签名的算法，也易于理解和操作。</a:t>
            </a:r>
          </a:p>
          <a:p>
            <a:pPr eaLnBrk="1" hangingPunct="1">
              <a:lnSpc>
                <a:spcPct val="80000"/>
              </a:lnSpc>
            </a:pPr>
            <a:endParaRPr lang="zh-CN" altLang="en-US" sz="2400" dirty="0">
              <a:ea typeface="宋体" panose="02010600030101010101" pitchFamily="2" charset="-122"/>
            </a:endParaRPr>
          </a:p>
          <a:p>
            <a:pPr eaLnBrk="1" hangingPunct="1">
              <a:lnSpc>
                <a:spcPct val="80000"/>
              </a:lnSpc>
            </a:pPr>
            <a:r>
              <a:rPr lang="en-US" altLang="zh-CN" sz="2400" dirty="0">
                <a:ea typeface="宋体" panose="02010600030101010101" pitchFamily="2" charset="-122"/>
              </a:rPr>
              <a:t>RSA</a:t>
            </a:r>
            <a:r>
              <a:rPr lang="zh-CN" altLang="en-US" sz="2400" dirty="0">
                <a:ea typeface="宋体" panose="02010600030101010101" pitchFamily="2" charset="-122"/>
              </a:rPr>
              <a:t>是被研究得最广泛的公钥算法，从提出到现在已近二十年，经历了各种攻击的考验，逐渐为人们接受，普遍认为是目前最优秀的公钥方案之一。</a:t>
            </a:r>
          </a:p>
          <a:p>
            <a:pPr eaLnBrk="1" hangingPunct="1">
              <a:lnSpc>
                <a:spcPct val="80000"/>
              </a:lnSpc>
            </a:pPr>
            <a:endParaRPr lang="zh-CN" altLang="en-US" sz="2400" dirty="0">
              <a:ea typeface="宋体" panose="02010600030101010101" pitchFamily="2" charset="-122"/>
            </a:endParaRPr>
          </a:p>
          <a:p>
            <a:pPr eaLnBrk="1" hangingPunct="1">
              <a:lnSpc>
                <a:spcPct val="80000"/>
              </a:lnSpc>
            </a:pPr>
            <a:r>
              <a:rPr lang="en-US" altLang="zh-CN" sz="2400" dirty="0">
                <a:ea typeface="宋体" panose="02010600030101010101" pitchFamily="2" charset="-122"/>
              </a:rPr>
              <a:t>RSA</a:t>
            </a:r>
            <a:r>
              <a:rPr lang="zh-CN" altLang="en-US" sz="2400" dirty="0">
                <a:ea typeface="宋体" panose="02010600030101010101" pitchFamily="2" charset="-122"/>
              </a:rPr>
              <a:t>的安全性依赖于大数的因子分解，但并没有从理论上证明破译</a:t>
            </a:r>
            <a:r>
              <a:rPr lang="en-US" altLang="zh-CN" sz="2400" dirty="0">
                <a:ea typeface="宋体" panose="02010600030101010101" pitchFamily="2" charset="-122"/>
              </a:rPr>
              <a:t>RSA</a:t>
            </a:r>
            <a:r>
              <a:rPr lang="zh-CN" altLang="en-US" sz="2400" dirty="0">
                <a:ea typeface="宋体" panose="02010600030101010101" pitchFamily="2" charset="-122"/>
              </a:rPr>
              <a:t>的难度与大数分解难度等价。即</a:t>
            </a:r>
            <a:r>
              <a:rPr lang="en-US" altLang="zh-CN" sz="2400" dirty="0">
                <a:ea typeface="宋体" panose="02010600030101010101" pitchFamily="2" charset="-122"/>
              </a:rPr>
              <a:t>RSA</a:t>
            </a:r>
            <a:r>
              <a:rPr lang="zh-CN" altLang="en-US" sz="2400" dirty="0">
                <a:ea typeface="宋体" panose="02010600030101010101" pitchFamily="2" charset="-122"/>
              </a:rPr>
              <a:t>的重大缺陷是无法从理论上把握它的保密性能如何，而且密码学界多数人士倾向于因子分解不是</a:t>
            </a:r>
            <a:r>
              <a:rPr lang="en-US" altLang="zh-CN" sz="2400" dirty="0">
                <a:ea typeface="宋体" panose="02010600030101010101" pitchFamily="2" charset="-122"/>
              </a:rPr>
              <a:t>NPC</a:t>
            </a:r>
            <a:r>
              <a:rPr lang="zh-CN" altLang="en-US" sz="2400" dirty="0">
                <a:ea typeface="宋体" panose="02010600030101010101" pitchFamily="2" charset="-122"/>
              </a:rPr>
              <a:t>问题。 </a:t>
            </a:r>
          </a:p>
        </p:txBody>
      </p:sp>
      <p:sp>
        <p:nvSpPr>
          <p:cNvPr id="40964"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37F588B-19F4-44F4-B449-9F8E378AC45A}"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40965"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305B100E-7DF3-4817-A47D-041E324DD5EF}"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41</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a:ea typeface="宋体" panose="02010600030101010101" pitchFamily="2" charset="-122"/>
              </a:rPr>
              <a:t>RSA</a:t>
            </a:r>
            <a:r>
              <a:rPr lang="zh-CN" altLang="en-US">
                <a:ea typeface="宋体" panose="02010600030101010101" pitchFamily="2" charset="-122"/>
              </a:rPr>
              <a:t>算法分析</a:t>
            </a:r>
          </a:p>
        </p:txBody>
      </p:sp>
      <p:sp>
        <p:nvSpPr>
          <p:cNvPr id="41987" name="Rectangle 3"/>
          <p:cNvSpPr>
            <a:spLocks noGrp="1" noChangeArrowheads="1"/>
          </p:cNvSpPr>
          <p:nvPr>
            <p:ph idx="1"/>
          </p:nvPr>
        </p:nvSpPr>
        <p:spPr>
          <a:xfrm>
            <a:off x="406400" y="1219200"/>
            <a:ext cx="11176000" cy="3048000"/>
          </a:xfrm>
        </p:spPr>
        <p:txBody>
          <a:bodyPr/>
          <a:lstStyle/>
          <a:p>
            <a:pPr eaLnBrk="1" hangingPunct="1">
              <a:lnSpc>
                <a:spcPct val="90000"/>
              </a:lnSpc>
            </a:pPr>
            <a:r>
              <a:rPr lang="en-US" altLang="zh-CN" sz="2400" dirty="0">
                <a:ea typeface="宋体" panose="02010600030101010101" pitchFamily="2" charset="-122"/>
              </a:rPr>
              <a:t>R. L. Rivest</a:t>
            </a:r>
            <a:r>
              <a:rPr lang="zh-CN" altLang="en-US" sz="2400" dirty="0">
                <a:ea typeface="宋体" panose="02010600030101010101" pitchFamily="2" charset="-122"/>
              </a:rPr>
              <a:t>等人认为，攻破</a:t>
            </a:r>
            <a:r>
              <a:rPr lang="en-US" altLang="zh-CN" sz="2400" dirty="0">
                <a:ea typeface="宋体" panose="02010600030101010101" pitchFamily="2" charset="-122"/>
              </a:rPr>
              <a:t>RSA</a:t>
            </a:r>
            <a:r>
              <a:rPr lang="zh-CN" altLang="en-US" sz="2400" dirty="0">
                <a:ea typeface="宋体" panose="02010600030101010101" pitchFamily="2" charset="-122"/>
              </a:rPr>
              <a:t>加密算法的计算复杂度等同于分解大数</a:t>
            </a:r>
            <a:r>
              <a:rPr lang="en-US" altLang="zh-CN" sz="2400" i="1" dirty="0">
                <a:ea typeface="宋体" panose="02010600030101010101" pitchFamily="2" charset="-122"/>
              </a:rPr>
              <a:t>n</a:t>
            </a:r>
            <a:r>
              <a:rPr lang="zh-CN" altLang="en-US" sz="2400" dirty="0">
                <a:ea typeface="宋体" panose="02010600030101010101" pitchFamily="2" charset="-122"/>
              </a:rPr>
              <a:t>的计算复杂度。</a:t>
            </a:r>
          </a:p>
          <a:p>
            <a:pPr eaLnBrk="1" hangingPunct="1">
              <a:lnSpc>
                <a:spcPct val="90000"/>
              </a:lnSpc>
            </a:pPr>
            <a:r>
              <a:rPr lang="zh-CN" altLang="en-US" sz="2400" dirty="0">
                <a:ea typeface="宋体" panose="02010600030101010101" pitchFamily="2" charset="-122"/>
              </a:rPr>
              <a:t>假定</a:t>
            </a:r>
            <a:r>
              <a:rPr lang="en-US" altLang="zh-CN" sz="2400" i="1" dirty="0">
                <a:ea typeface="宋体" panose="02010600030101010101" pitchFamily="2" charset="-122"/>
              </a:rPr>
              <a:t>n</a:t>
            </a:r>
            <a:r>
              <a:rPr lang="en-US" altLang="zh-CN" sz="2400" dirty="0">
                <a:ea typeface="宋体" panose="02010600030101010101" pitchFamily="2" charset="-122"/>
              </a:rPr>
              <a:t> = 2</a:t>
            </a:r>
            <a:r>
              <a:rPr lang="en-US" altLang="zh-CN" sz="2400" i="1" baseline="30000" dirty="0">
                <a:ea typeface="宋体" panose="02010600030101010101" pitchFamily="2" charset="-122"/>
              </a:rPr>
              <a:t>l</a:t>
            </a:r>
            <a:r>
              <a:rPr lang="zh-CN" altLang="en-US" sz="2400" dirty="0">
                <a:ea typeface="宋体" panose="02010600030101010101" pitchFamily="2" charset="-122"/>
              </a:rPr>
              <a:t>，则当</a:t>
            </a:r>
            <a:r>
              <a:rPr lang="en-US" altLang="zh-CN" sz="2400" i="1" dirty="0">
                <a:ea typeface="宋体" panose="02010600030101010101" pitchFamily="2" charset="-122"/>
              </a:rPr>
              <a:t>l</a:t>
            </a:r>
            <a:r>
              <a:rPr lang="en-US" altLang="zh-CN" sz="2400" dirty="0">
                <a:ea typeface="宋体" panose="02010600030101010101" pitchFamily="2" charset="-122"/>
              </a:rPr>
              <a:t> &gt; 336</a:t>
            </a:r>
            <a:r>
              <a:rPr lang="zh-CN" altLang="en-US" sz="2400" dirty="0">
                <a:ea typeface="宋体" panose="02010600030101010101" pitchFamily="2" charset="-122"/>
              </a:rPr>
              <a:t>（相当于</a:t>
            </a:r>
            <a:r>
              <a:rPr lang="en-US" altLang="zh-CN" sz="2400" dirty="0">
                <a:ea typeface="宋体" panose="02010600030101010101" pitchFamily="2" charset="-122"/>
              </a:rPr>
              <a:t>100</a:t>
            </a:r>
            <a:r>
              <a:rPr lang="zh-CN" altLang="en-US" sz="2400" dirty="0">
                <a:ea typeface="宋体" panose="02010600030101010101" pitchFamily="2" charset="-122"/>
              </a:rPr>
              <a:t>个十进制位），已有时间复杂度可以小于</a:t>
            </a:r>
            <a:r>
              <a:rPr lang="en-US" altLang="zh-CN" sz="2400" i="1" dirty="0">
                <a:ea typeface="宋体" panose="02010600030101010101" pitchFamily="2" charset="-122"/>
              </a:rPr>
              <a:t>O</a:t>
            </a:r>
            <a:r>
              <a:rPr lang="en-US" altLang="zh-CN" sz="2400" dirty="0">
                <a:ea typeface="宋体" panose="02010600030101010101" pitchFamily="2" charset="-122"/>
              </a:rPr>
              <a:t>(2</a:t>
            </a:r>
            <a:r>
              <a:rPr lang="en-US" altLang="zh-CN" sz="2400" i="1" baseline="30000" dirty="0">
                <a:ea typeface="宋体" panose="02010600030101010101" pitchFamily="2" charset="-122"/>
              </a:rPr>
              <a:t>l/8</a:t>
            </a:r>
            <a:r>
              <a:rPr lang="en-US" altLang="zh-CN" sz="2400" dirty="0">
                <a:ea typeface="宋体" panose="02010600030101010101" pitchFamily="2" charset="-122"/>
              </a:rPr>
              <a:t>) </a:t>
            </a:r>
            <a:r>
              <a:rPr lang="zh-CN" altLang="en-US" sz="2400" dirty="0">
                <a:ea typeface="宋体" panose="02010600030101010101" pitchFamily="2" charset="-122"/>
              </a:rPr>
              <a:t>的分解大数</a:t>
            </a:r>
            <a:r>
              <a:rPr lang="en-US" altLang="zh-CN" sz="2400" i="1" dirty="0">
                <a:ea typeface="宋体" panose="02010600030101010101" pitchFamily="2" charset="-122"/>
              </a:rPr>
              <a:t>n</a:t>
            </a:r>
            <a:r>
              <a:rPr lang="zh-CN" altLang="en-US" sz="2400" dirty="0">
                <a:ea typeface="宋体" panose="02010600030101010101" pitchFamily="2" charset="-122"/>
              </a:rPr>
              <a:t>的算法。  </a:t>
            </a:r>
          </a:p>
          <a:p>
            <a:pPr eaLnBrk="1" hangingPunct="1">
              <a:lnSpc>
                <a:spcPct val="90000"/>
              </a:lnSpc>
            </a:pPr>
            <a:r>
              <a:rPr lang="en-US" altLang="zh-CN" sz="2400" dirty="0">
                <a:ea typeface="宋体" panose="02010600030101010101" pitchFamily="2" charset="-122"/>
              </a:rPr>
              <a:t>1994</a:t>
            </a:r>
            <a:r>
              <a:rPr lang="zh-CN" altLang="en-US" sz="2400" dirty="0">
                <a:ea typeface="宋体" panose="02010600030101010101" pitchFamily="2" charset="-122"/>
              </a:rPr>
              <a:t>年</a:t>
            </a:r>
            <a:r>
              <a:rPr lang="en-US" altLang="zh-CN" sz="2400" dirty="0">
                <a:ea typeface="宋体" panose="02010600030101010101" pitchFamily="2" charset="-122"/>
              </a:rPr>
              <a:t>, </a:t>
            </a:r>
            <a:r>
              <a:rPr lang="zh-CN" altLang="en-US" sz="2400" dirty="0">
                <a:ea typeface="宋体" panose="02010600030101010101" pitchFamily="2" charset="-122"/>
              </a:rPr>
              <a:t>一个小组利用因特网上</a:t>
            </a:r>
            <a:r>
              <a:rPr lang="en-US" altLang="zh-CN" sz="2400" dirty="0">
                <a:ea typeface="宋体" panose="02010600030101010101" pitchFamily="2" charset="-122"/>
              </a:rPr>
              <a:t>1600</a:t>
            </a:r>
            <a:r>
              <a:rPr lang="zh-CN" altLang="en-US" sz="2400" dirty="0">
                <a:ea typeface="宋体" panose="02010600030101010101" pitchFamily="2" charset="-122"/>
              </a:rPr>
              <a:t>台计算机</a:t>
            </a:r>
            <a:r>
              <a:rPr lang="en-US" altLang="zh-CN" sz="2400" dirty="0">
                <a:ea typeface="宋体" panose="02010600030101010101" pitchFamily="2" charset="-122"/>
              </a:rPr>
              <a:t>, </a:t>
            </a:r>
            <a:r>
              <a:rPr lang="zh-CN" altLang="en-US" sz="2400" dirty="0">
                <a:ea typeface="宋体" panose="02010600030101010101" pitchFamily="2" charset="-122"/>
              </a:rPr>
              <a:t>经过</a:t>
            </a:r>
            <a:r>
              <a:rPr lang="en-US" altLang="zh-CN" sz="2400" dirty="0">
                <a:ea typeface="宋体" panose="02010600030101010101" pitchFamily="2" charset="-122"/>
              </a:rPr>
              <a:t>8</a:t>
            </a:r>
            <a:r>
              <a:rPr lang="zh-CN" altLang="en-US" sz="2400" dirty="0">
                <a:ea typeface="宋体" panose="02010600030101010101" pitchFamily="2" charset="-122"/>
              </a:rPr>
              <a:t>个月的计算</a:t>
            </a:r>
            <a:r>
              <a:rPr lang="en-US" altLang="zh-CN" sz="2400" dirty="0">
                <a:ea typeface="宋体" panose="02010600030101010101" pitchFamily="2" charset="-122"/>
              </a:rPr>
              <a:t>, </a:t>
            </a:r>
            <a:r>
              <a:rPr lang="zh-CN" altLang="en-US" sz="2400" dirty="0">
                <a:ea typeface="宋体" panose="02010600030101010101" pitchFamily="2" charset="-122"/>
              </a:rPr>
              <a:t>攻破了公钥长度为</a:t>
            </a:r>
            <a:r>
              <a:rPr lang="en-US" altLang="zh-CN" sz="2400" dirty="0">
                <a:ea typeface="宋体" panose="02010600030101010101" pitchFamily="2" charset="-122"/>
              </a:rPr>
              <a:t>129</a:t>
            </a:r>
            <a:r>
              <a:rPr lang="zh-CN" altLang="en-US" sz="2400" dirty="0">
                <a:ea typeface="宋体" panose="02010600030101010101" pitchFamily="2" charset="-122"/>
              </a:rPr>
              <a:t>位十进制数</a:t>
            </a:r>
            <a:r>
              <a:rPr lang="en-US" altLang="zh-CN" sz="2400" dirty="0">
                <a:ea typeface="宋体" panose="02010600030101010101" pitchFamily="2" charset="-122"/>
              </a:rPr>
              <a:t>(</a:t>
            </a:r>
            <a:r>
              <a:rPr lang="zh-CN" altLang="en-US" sz="2400" dirty="0">
                <a:ea typeface="宋体" panose="02010600030101010101" pitchFamily="2" charset="-122"/>
              </a:rPr>
              <a:t>约</a:t>
            </a:r>
            <a:r>
              <a:rPr lang="en-US" altLang="zh-CN" sz="2400" dirty="0">
                <a:ea typeface="宋体" panose="02010600030101010101" pitchFamily="2" charset="-122"/>
              </a:rPr>
              <a:t>428</a:t>
            </a:r>
            <a:r>
              <a:rPr lang="zh-CN" altLang="en-US" sz="2400" dirty="0">
                <a:ea typeface="宋体" panose="02010600030101010101" pitchFamily="2" charset="-122"/>
              </a:rPr>
              <a:t>比特</a:t>
            </a:r>
            <a:r>
              <a:rPr lang="en-US" altLang="zh-CN" sz="2400" dirty="0">
                <a:ea typeface="宋体" panose="02010600030101010101" pitchFamily="2" charset="-122"/>
              </a:rPr>
              <a:t>)</a:t>
            </a:r>
            <a:r>
              <a:rPr lang="zh-CN" altLang="en-US" sz="2400" dirty="0">
                <a:ea typeface="宋体" panose="02010600030101010101" pitchFamily="2" charset="-122"/>
              </a:rPr>
              <a:t>的</a:t>
            </a:r>
            <a:r>
              <a:rPr lang="en-US" altLang="zh-CN" sz="2400" dirty="0">
                <a:ea typeface="宋体" panose="02010600030101010101" pitchFamily="2" charset="-122"/>
              </a:rPr>
              <a:t>RSA(</a:t>
            </a:r>
            <a:r>
              <a:rPr lang="zh-CN" altLang="en-US" sz="2400" dirty="0">
                <a:ea typeface="宋体" panose="02010600030101010101" pitchFamily="2" charset="-122"/>
              </a:rPr>
              <a:t>这种攻击意义不大</a:t>
            </a:r>
            <a:r>
              <a:rPr lang="en-US" altLang="zh-CN" sz="2400" dirty="0">
                <a:ea typeface="宋体" panose="02010600030101010101" pitchFamily="2" charset="-122"/>
              </a:rPr>
              <a:t>).</a:t>
            </a:r>
          </a:p>
          <a:p>
            <a:pPr eaLnBrk="1" hangingPunct="1">
              <a:lnSpc>
                <a:spcPct val="90000"/>
              </a:lnSpc>
            </a:pPr>
            <a:r>
              <a:rPr lang="zh-CN" altLang="en-US" sz="2400" dirty="0">
                <a:ea typeface="宋体" panose="02010600030101010101" pitchFamily="2" charset="-122"/>
              </a:rPr>
              <a:t>现在通常认为</a:t>
            </a:r>
            <a:r>
              <a:rPr lang="en-US" altLang="zh-CN" sz="2400" dirty="0">
                <a:ea typeface="宋体" panose="02010600030101010101" pitchFamily="2" charset="-122"/>
              </a:rPr>
              <a:t>, </a:t>
            </a:r>
            <a:r>
              <a:rPr lang="zh-CN" altLang="en-US" sz="2400" dirty="0">
                <a:ea typeface="宋体" panose="02010600030101010101" pitchFamily="2" charset="-122"/>
              </a:rPr>
              <a:t>采用</a:t>
            </a:r>
            <a:r>
              <a:rPr lang="en-US" altLang="zh-CN" sz="2400" dirty="0">
                <a:ea typeface="宋体" panose="02010600030101010101" pitchFamily="2" charset="-122"/>
              </a:rPr>
              <a:t>1024</a:t>
            </a:r>
            <a:r>
              <a:rPr lang="zh-CN" altLang="en-US" sz="2400" dirty="0">
                <a:ea typeface="宋体" panose="02010600030101010101" pitchFamily="2" charset="-122"/>
              </a:rPr>
              <a:t>比特密钥长度</a:t>
            </a:r>
            <a:r>
              <a:rPr lang="en-US" altLang="zh-CN" sz="2400" dirty="0">
                <a:ea typeface="宋体" panose="02010600030101010101" pitchFamily="2" charset="-122"/>
              </a:rPr>
              <a:t>(</a:t>
            </a:r>
            <a:r>
              <a:rPr lang="zh-CN" altLang="en-US" sz="2400" dirty="0">
                <a:ea typeface="宋体" panose="02010600030101010101" pitchFamily="2" charset="-122"/>
              </a:rPr>
              <a:t>约</a:t>
            </a:r>
            <a:r>
              <a:rPr lang="en-US" altLang="zh-CN" sz="2400" dirty="0">
                <a:ea typeface="宋体" panose="02010600030101010101" pitchFamily="2" charset="-122"/>
              </a:rPr>
              <a:t>300</a:t>
            </a:r>
            <a:r>
              <a:rPr lang="zh-CN" altLang="en-US" sz="2400" dirty="0">
                <a:ea typeface="宋体" panose="02010600030101010101" pitchFamily="2" charset="-122"/>
              </a:rPr>
              <a:t>位十进制数</a:t>
            </a:r>
            <a:r>
              <a:rPr lang="en-US" altLang="zh-CN" sz="2400" dirty="0">
                <a:ea typeface="宋体" panose="02010600030101010101" pitchFamily="2" charset="-122"/>
              </a:rPr>
              <a:t>)</a:t>
            </a:r>
            <a:r>
              <a:rPr lang="zh-CN" altLang="en-US" sz="2400" dirty="0">
                <a:ea typeface="宋体" panose="02010600030101010101" pitchFamily="2" charset="-122"/>
              </a:rPr>
              <a:t>是比较安全的</a:t>
            </a:r>
            <a:r>
              <a:rPr lang="en-US" altLang="zh-CN" sz="2400" dirty="0">
                <a:ea typeface="宋体" panose="02010600030101010101" pitchFamily="2" charset="-122"/>
              </a:rPr>
              <a:t>.</a:t>
            </a:r>
          </a:p>
        </p:txBody>
      </p:sp>
      <p:sp>
        <p:nvSpPr>
          <p:cNvPr id="41988"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8C20B3EE-8AE5-40F4-A370-479EE8389C3F}"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41989"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2F217A0B-739A-411E-AE75-6C72AF3EFDDC}"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42</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ea typeface="宋体" panose="02010600030101010101" pitchFamily="2" charset="-122"/>
              </a:rPr>
              <a:t>RSA</a:t>
            </a:r>
            <a:r>
              <a:rPr lang="zh-CN" altLang="en-US">
                <a:ea typeface="宋体" panose="02010600030101010101" pitchFamily="2" charset="-122"/>
              </a:rPr>
              <a:t>缺点</a:t>
            </a:r>
          </a:p>
        </p:txBody>
      </p:sp>
      <p:sp>
        <p:nvSpPr>
          <p:cNvPr id="43011" name="Rectangle 3"/>
          <p:cNvSpPr>
            <a:spLocks noGrp="1" noChangeArrowheads="1"/>
          </p:cNvSpPr>
          <p:nvPr>
            <p:ph idx="1"/>
          </p:nvPr>
        </p:nvSpPr>
        <p:spPr>
          <a:xfrm>
            <a:off x="762000" y="1376363"/>
            <a:ext cx="11430000" cy="3195637"/>
          </a:xfrm>
        </p:spPr>
        <p:txBody>
          <a:bodyPr/>
          <a:lstStyle/>
          <a:p>
            <a:pPr eaLnBrk="1" hangingPunct="1">
              <a:lnSpc>
                <a:spcPct val="80000"/>
              </a:lnSpc>
            </a:pPr>
            <a:r>
              <a:rPr lang="en-US" altLang="zh-CN" sz="2400" dirty="0">
                <a:ea typeface="宋体" panose="02010600030101010101" pitchFamily="2" charset="-122"/>
              </a:rPr>
              <a:t>A)</a:t>
            </a:r>
            <a:r>
              <a:rPr lang="zh-CN" altLang="en-US" sz="2400" dirty="0">
                <a:ea typeface="宋体" panose="02010600030101010101" pitchFamily="2" charset="-122"/>
              </a:rPr>
              <a:t>产生密钥很麻烦，受到素数产生技术的限制，因而难以做到一次一密。</a:t>
            </a:r>
          </a:p>
          <a:p>
            <a:pPr eaLnBrk="1" hangingPunct="1">
              <a:lnSpc>
                <a:spcPct val="80000"/>
              </a:lnSpc>
            </a:pPr>
            <a:endParaRPr lang="zh-CN" altLang="en-US" sz="2400" dirty="0">
              <a:ea typeface="宋体" panose="02010600030101010101" pitchFamily="2" charset="-122"/>
            </a:endParaRPr>
          </a:p>
          <a:p>
            <a:pPr eaLnBrk="1" hangingPunct="1">
              <a:lnSpc>
                <a:spcPct val="80000"/>
              </a:lnSpc>
            </a:pPr>
            <a:r>
              <a:rPr lang="en-US" altLang="zh-CN" sz="2400" dirty="0">
                <a:ea typeface="宋体" panose="02010600030101010101" pitchFamily="2" charset="-122"/>
              </a:rPr>
              <a:t>B)</a:t>
            </a:r>
            <a:r>
              <a:rPr lang="zh-CN" altLang="en-US" sz="2400" dirty="0">
                <a:ea typeface="宋体" panose="02010600030101010101" pitchFamily="2" charset="-122"/>
              </a:rPr>
              <a:t>分组长度太大，为保证安全性，</a:t>
            </a:r>
            <a:r>
              <a:rPr lang="en-US" altLang="zh-CN" sz="2400" dirty="0">
                <a:ea typeface="宋体" panose="02010600030101010101" pitchFamily="2" charset="-122"/>
              </a:rPr>
              <a:t>n </a:t>
            </a:r>
            <a:r>
              <a:rPr lang="zh-CN" altLang="en-US" sz="2400" dirty="0">
                <a:ea typeface="宋体" panose="02010600030101010101" pitchFamily="2" charset="-122"/>
              </a:rPr>
              <a:t>至少也要 </a:t>
            </a:r>
            <a:r>
              <a:rPr lang="en-US" altLang="zh-CN" sz="2400" dirty="0">
                <a:ea typeface="宋体" panose="02010600030101010101" pitchFamily="2" charset="-122"/>
              </a:rPr>
              <a:t>600 bits</a:t>
            </a:r>
            <a:r>
              <a:rPr lang="zh-CN" altLang="en-US" sz="2400" dirty="0">
                <a:ea typeface="宋体" panose="02010600030101010101" pitchFamily="2" charset="-122"/>
              </a:rPr>
              <a:t>以上，使运算代价很高，尤其是速度较慢，较对称密码算法慢几个数量级； </a:t>
            </a:r>
            <a:br>
              <a:rPr lang="zh-CN" altLang="en-US" sz="2400" dirty="0">
                <a:ea typeface="宋体" panose="02010600030101010101" pitchFamily="2" charset="-122"/>
              </a:rPr>
            </a:br>
            <a:endParaRPr lang="zh-CN" altLang="en-US" sz="2400" dirty="0">
              <a:ea typeface="宋体" panose="02010600030101010101" pitchFamily="2" charset="-122"/>
            </a:endParaRPr>
          </a:p>
          <a:p>
            <a:pPr eaLnBrk="1" hangingPunct="1">
              <a:lnSpc>
                <a:spcPct val="80000"/>
              </a:lnSpc>
            </a:pPr>
            <a:r>
              <a:rPr lang="zh-CN" altLang="en-US" sz="2400" dirty="0">
                <a:ea typeface="宋体" panose="02010600030101010101" pitchFamily="2" charset="-122"/>
              </a:rPr>
              <a:t>随着大数分解技术的发展，这个长度还在增加，不利于数据格式的标准化。目前，</a:t>
            </a:r>
            <a:r>
              <a:rPr lang="en-US" altLang="zh-CN" sz="2400" dirty="0">
                <a:ea typeface="宋体" panose="02010600030101010101" pitchFamily="2" charset="-122"/>
              </a:rPr>
              <a:t>SET(Secure Electronic Transaction)</a:t>
            </a:r>
            <a:r>
              <a:rPr lang="zh-CN" altLang="en-US" sz="2400" dirty="0">
                <a:ea typeface="宋体" panose="02010600030101010101" pitchFamily="2" charset="-122"/>
              </a:rPr>
              <a:t>协议中要求</a:t>
            </a:r>
            <a:r>
              <a:rPr lang="en-US" altLang="zh-CN" sz="2400" dirty="0">
                <a:ea typeface="宋体" panose="02010600030101010101" pitchFamily="2" charset="-122"/>
              </a:rPr>
              <a:t>CA</a:t>
            </a:r>
            <a:r>
              <a:rPr lang="zh-CN" altLang="en-US" sz="2400" dirty="0">
                <a:ea typeface="宋体" panose="02010600030101010101" pitchFamily="2" charset="-122"/>
              </a:rPr>
              <a:t>采用</a:t>
            </a:r>
            <a:r>
              <a:rPr lang="en-US" altLang="zh-CN" sz="2400" dirty="0">
                <a:ea typeface="宋体" panose="02010600030101010101" pitchFamily="2" charset="-122"/>
              </a:rPr>
              <a:t>2048</a:t>
            </a:r>
            <a:r>
              <a:rPr lang="zh-CN" altLang="en-US" sz="2400" dirty="0">
                <a:ea typeface="宋体" panose="02010600030101010101" pitchFamily="2" charset="-122"/>
              </a:rPr>
              <a:t>比特长的密钥，其他实体使用</a:t>
            </a:r>
            <a:r>
              <a:rPr lang="en-US" altLang="zh-CN" sz="2400" dirty="0">
                <a:ea typeface="宋体" panose="02010600030101010101" pitchFamily="2" charset="-122"/>
              </a:rPr>
              <a:t>1024</a:t>
            </a:r>
            <a:r>
              <a:rPr lang="zh-CN" altLang="en-US" sz="2400" dirty="0">
                <a:ea typeface="宋体" panose="02010600030101010101" pitchFamily="2" charset="-122"/>
              </a:rPr>
              <a:t>比特的密钥。 </a:t>
            </a:r>
          </a:p>
        </p:txBody>
      </p:sp>
      <p:sp>
        <p:nvSpPr>
          <p:cNvPr id="43012"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FBC679F5-ABD0-4491-A53A-CB21D8537447}"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2024/4/7</a:t>
            </a:fld>
            <a:endParaRPr lang="en-US" altLang="zh-CN" sz="1000">
              <a:latin typeface="Arial" panose="020B0604020202020204" pitchFamily="34" charset="0"/>
              <a:ea typeface="宋体" panose="02010600030101010101" pitchFamily="2" charset="-122"/>
            </a:endParaRPr>
          </a:p>
        </p:txBody>
      </p:sp>
      <p:sp>
        <p:nvSpPr>
          <p:cNvPr id="43013"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69E334C7-CBA2-4F05-BA7B-1D836D4C0F7B}"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43</a:t>
            </a:fld>
            <a:endParaRPr lang="en-US" altLang="zh-CN" sz="1000" b="0">
              <a:latin typeface="Arial" panose="020B0604020202020204" pitchFamily="34" charset="0"/>
              <a:ea typeface="宋体" panose="02010600030101010101"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下次内容</a:t>
            </a:r>
          </a:p>
        </p:txBody>
      </p:sp>
      <p:sp>
        <p:nvSpPr>
          <p:cNvPr id="44035"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7D61E497-6F65-45A3-8FE6-F516FC265F92}"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2024/4/8</a:t>
            </a:fld>
            <a:endParaRPr lang="en-US" altLang="zh-CN" sz="1000">
              <a:latin typeface="Arial" panose="020B0604020202020204" pitchFamily="34" charset="0"/>
              <a:ea typeface="宋体" panose="02010600030101010101" pitchFamily="2" charset="-122"/>
            </a:endParaRPr>
          </a:p>
        </p:txBody>
      </p:sp>
      <p:sp>
        <p:nvSpPr>
          <p:cNvPr id="44036"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D4F81AAA-111D-408E-8194-E0A940AC09E8}"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44</a:t>
            </a:fld>
            <a:endParaRPr lang="en-US" altLang="zh-CN" sz="1000" b="0">
              <a:latin typeface="Arial" panose="020B0604020202020204" pitchFamily="34" charset="0"/>
              <a:ea typeface="宋体" panose="02010600030101010101" pitchFamily="2" charset="-122"/>
            </a:endParaRPr>
          </a:p>
        </p:txBody>
      </p:sp>
      <p:sp>
        <p:nvSpPr>
          <p:cNvPr id="145411" name="AutoShape 3"/>
          <p:cNvSpPr>
            <a:spLocks noChangeArrowheads="1"/>
          </p:cNvSpPr>
          <p:nvPr/>
        </p:nvSpPr>
        <p:spPr bwMode="gray">
          <a:xfrm>
            <a:off x="4038600" y="2176463"/>
            <a:ext cx="4343400" cy="457200"/>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038" name="AutoShape 4"/>
          <p:cNvSpPr>
            <a:spLocks noChangeArrowheads="1"/>
          </p:cNvSpPr>
          <p:nvPr/>
        </p:nvSpPr>
        <p:spPr bwMode="gray">
          <a:xfrm>
            <a:off x="3657600" y="2057400"/>
            <a:ext cx="685800" cy="685800"/>
          </a:xfrm>
          <a:prstGeom prst="diamond">
            <a:avLst/>
          </a:prstGeom>
          <a:solidFill>
            <a:schemeClr val="accent2"/>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4039" name="Text Box 5"/>
          <p:cNvSpPr txBox="1">
            <a:spLocks noChangeArrowheads="1"/>
          </p:cNvSpPr>
          <p:nvPr/>
        </p:nvSpPr>
        <p:spPr bwMode="gray">
          <a:xfrm>
            <a:off x="4267200" y="22098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数学基础（简单数论）</a:t>
            </a:r>
          </a:p>
        </p:txBody>
      </p:sp>
      <p:sp>
        <p:nvSpPr>
          <p:cNvPr id="44040" name="Text Box 6"/>
          <p:cNvSpPr txBox="1">
            <a:spLocks noChangeArrowheads="1"/>
          </p:cNvSpPr>
          <p:nvPr/>
        </p:nvSpPr>
        <p:spPr bwMode="gray">
          <a:xfrm>
            <a:off x="3811588" y="21558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1</a:t>
            </a:r>
          </a:p>
        </p:txBody>
      </p:sp>
      <p:sp>
        <p:nvSpPr>
          <p:cNvPr id="145415" name="AutoShape 7"/>
          <p:cNvSpPr>
            <a:spLocks noChangeArrowheads="1"/>
          </p:cNvSpPr>
          <p:nvPr/>
        </p:nvSpPr>
        <p:spPr bwMode="gray">
          <a:xfrm>
            <a:off x="4038600" y="3014663"/>
            <a:ext cx="4343400" cy="457200"/>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042" name="AutoShape 8"/>
          <p:cNvSpPr>
            <a:spLocks noChangeArrowheads="1"/>
          </p:cNvSpPr>
          <p:nvPr/>
        </p:nvSpPr>
        <p:spPr bwMode="gray">
          <a:xfrm>
            <a:off x="3657600" y="2895600"/>
            <a:ext cx="685800" cy="685800"/>
          </a:xfrm>
          <a:prstGeom prst="diamond">
            <a:avLst/>
          </a:prstGeom>
          <a:solidFill>
            <a:schemeClr val="accent1"/>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4043" name="Text Box 9"/>
          <p:cNvSpPr txBox="1">
            <a:spLocks noChangeArrowheads="1"/>
          </p:cNvSpPr>
          <p:nvPr/>
        </p:nvSpPr>
        <p:spPr bwMode="gray">
          <a:xfrm>
            <a:off x="4267200" y="3048000"/>
            <a:ext cx="365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数学基础（抽象代数）</a:t>
            </a:r>
          </a:p>
        </p:txBody>
      </p:sp>
      <p:sp>
        <p:nvSpPr>
          <p:cNvPr id="44044" name="Text Box 10"/>
          <p:cNvSpPr txBox="1">
            <a:spLocks noChangeArrowheads="1"/>
          </p:cNvSpPr>
          <p:nvPr/>
        </p:nvSpPr>
        <p:spPr bwMode="gray">
          <a:xfrm>
            <a:off x="3811588" y="29940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2</a:t>
            </a:r>
          </a:p>
        </p:txBody>
      </p:sp>
      <p:sp>
        <p:nvSpPr>
          <p:cNvPr id="145419" name="AutoShape 11"/>
          <p:cNvSpPr>
            <a:spLocks noChangeArrowheads="1"/>
          </p:cNvSpPr>
          <p:nvPr/>
        </p:nvSpPr>
        <p:spPr bwMode="gray">
          <a:xfrm>
            <a:off x="4038600" y="3852863"/>
            <a:ext cx="4343400" cy="457200"/>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046" name="AutoShape 12"/>
          <p:cNvSpPr>
            <a:spLocks noChangeArrowheads="1"/>
          </p:cNvSpPr>
          <p:nvPr/>
        </p:nvSpPr>
        <p:spPr bwMode="gray">
          <a:xfrm>
            <a:off x="3657600" y="3733800"/>
            <a:ext cx="685800" cy="685800"/>
          </a:xfrm>
          <a:prstGeom prst="diamond">
            <a:avLst/>
          </a:prstGeom>
          <a:solidFill>
            <a:schemeClr va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4047" name="Text Box 13"/>
          <p:cNvSpPr txBox="1">
            <a:spLocks noChangeArrowheads="1"/>
          </p:cNvSpPr>
          <p:nvPr/>
        </p:nvSpPr>
        <p:spPr bwMode="gray">
          <a:xfrm>
            <a:off x="4267200" y="38862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dirty="0" err="1">
                <a:solidFill>
                  <a:srgbClr val="080808"/>
                </a:solidFill>
                <a:latin typeface="Arial" panose="020B0604020202020204" pitchFamily="34" charset="0"/>
                <a:ea typeface="宋体" panose="02010600030101010101" pitchFamily="2" charset="-122"/>
              </a:rPr>
              <a:t>RSA&amp;EIGamal</a:t>
            </a:r>
            <a:endParaRPr lang="en-US" altLang="zh-CN" sz="2400" dirty="0">
              <a:solidFill>
                <a:srgbClr val="080808"/>
              </a:solidFill>
              <a:latin typeface="Arial" panose="020B0604020202020204" pitchFamily="34" charset="0"/>
              <a:ea typeface="宋体" panose="02010600030101010101" pitchFamily="2" charset="-122"/>
            </a:endParaRPr>
          </a:p>
        </p:txBody>
      </p:sp>
      <p:sp>
        <p:nvSpPr>
          <p:cNvPr id="44048" name="Text Box 14"/>
          <p:cNvSpPr txBox="1">
            <a:spLocks noChangeArrowheads="1"/>
          </p:cNvSpPr>
          <p:nvPr/>
        </p:nvSpPr>
        <p:spPr bwMode="gray">
          <a:xfrm>
            <a:off x="3811588" y="3832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3</a:t>
            </a:r>
          </a:p>
        </p:txBody>
      </p:sp>
      <p:sp>
        <p:nvSpPr>
          <p:cNvPr id="145423" name="AutoShape 15"/>
          <p:cNvSpPr>
            <a:spLocks noChangeArrowheads="1"/>
          </p:cNvSpPr>
          <p:nvPr/>
        </p:nvSpPr>
        <p:spPr bwMode="gray">
          <a:xfrm>
            <a:off x="4038600" y="4767263"/>
            <a:ext cx="4343400" cy="457200"/>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rgbClr val="FEFEFE"/>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defRPr/>
            </a:pPr>
            <a:endParaRPr lang="zh-CN" altLang="en-US"/>
          </a:p>
        </p:txBody>
      </p:sp>
      <p:sp>
        <p:nvSpPr>
          <p:cNvPr id="44050" name="AutoShape 16"/>
          <p:cNvSpPr>
            <a:spLocks noChangeArrowheads="1"/>
          </p:cNvSpPr>
          <p:nvPr/>
        </p:nvSpPr>
        <p:spPr bwMode="gray">
          <a:xfrm>
            <a:off x="3657600" y="4648200"/>
            <a:ext cx="685800" cy="685800"/>
          </a:xfrm>
          <a:prstGeom prst="diamond">
            <a:avLst/>
          </a:prstGeom>
          <a:solidFill>
            <a:schemeClr val="folHlink"/>
          </a:solidFill>
          <a:ln w="25400" algn="ctr">
            <a:solidFill>
              <a:srgbClr val="FEFEFE"/>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44051" name="Text Box 17"/>
          <p:cNvSpPr txBox="1">
            <a:spLocks noChangeArrowheads="1"/>
          </p:cNvSpPr>
          <p:nvPr/>
        </p:nvSpPr>
        <p:spPr bwMode="gray">
          <a:xfrm>
            <a:off x="4267200" y="4800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zh-CN" altLang="en-US" sz="2400" dirty="0">
                <a:solidFill>
                  <a:srgbClr val="080808"/>
                </a:solidFill>
                <a:latin typeface="Arial" panose="020B0604020202020204" pitchFamily="34" charset="0"/>
                <a:ea typeface="宋体" panose="02010600030101010101" pitchFamily="2" charset="-122"/>
              </a:rPr>
              <a:t>椭圆曲线密码</a:t>
            </a:r>
          </a:p>
        </p:txBody>
      </p:sp>
      <p:sp>
        <p:nvSpPr>
          <p:cNvPr id="44052" name="Text Box 18"/>
          <p:cNvSpPr txBox="1">
            <a:spLocks noChangeArrowheads="1"/>
          </p:cNvSpPr>
          <p:nvPr/>
        </p:nvSpPr>
        <p:spPr bwMode="gray">
          <a:xfrm>
            <a:off x="3811588" y="4746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a:spcBef>
                <a:spcPct val="0"/>
              </a:spcBef>
              <a:buClrTx/>
              <a:buFontTx/>
              <a:buNone/>
            </a:pPr>
            <a:r>
              <a:rPr lang="en-US" altLang="zh-CN" sz="2400" b="0">
                <a:solidFill>
                  <a:srgbClr val="FEFEFE"/>
                </a:solidFill>
                <a:latin typeface="Arial" panose="020B0604020202020204" pitchFamily="34" charset="0"/>
                <a:ea typeface="宋体" panose="02010600030101010101" pitchFamily="2" charset="-122"/>
              </a:rPr>
              <a:t>4</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WordArt 2"/>
          <p:cNvSpPr>
            <a:spLocks noChangeArrowheads="1" noChangeShapeType="1" noTextEdit="1"/>
          </p:cNvSpPr>
          <p:nvPr/>
        </p:nvSpPr>
        <p:spPr bwMode="blackWhite">
          <a:xfrm>
            <a:off x="3657600" y="2286001"/>
            <a:ext cx="4953000" cy="720725"/>
          </a:xfrm>
          <a:prstGeom prst="rect">
            <a:avLst/>
          </a:prstGeom>
        </p:spPr>
        <p:txBody>
          <a:bodyPr wrap="none" fromWordArt="1">
            <a:prstTxWarp prst="textPlain">
              <a:avLst>
                <a:gd name="adj" fmla="val 50000"/>
              </a:avLst>
            </a:prstTxWarp>
          </a:bodyPr>
          <a:lstStyle/>
          <a:p>
            <a:pPr algn="ctr"/>
            <a:r>
              <a:rPr lang="en-US" altLang="zh-CN" sz="5400" b="1" kern="1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a typeface="Verdana" panose="020B0604030504040204" pitchFamily="34" charset="0"/>
              </a:rPr>
              <a:t>Thank You !</a:t>
            </a:r>
            <a:endParaRPr lang="zh-CN" altLang="en-US" sz="5400" b="1" kern="10">
              <a:ln w="28575">
                <a:solidFill>
                  <a:srgbClr val="FEFEFE"/>
                </a:solidFill>
                <a:round/>
                <a:headEnd/>
                <a:tailEnd/>
              </a:ln>
              <a:gradFill rotWithShape="1">
                <a:gsLst>
                  <a:gs pos="0">
                    <a:schemeClr val="accent2"/>
                  </a:gs>
                  <a:gs pos="100000">
                    <a:schemeClr val="accent1"/>
                  </a:gs>
                </a:gsLst>
                <a:lin ang="0" scaled="1"/>
              </a:gradFill>
              <a:effectLst>
                <a:outerShdw dist="71842" dir="2700000" algn="ctr" rotWithShape="0">
                  <a:srgbClr val="080808">
                    <a:alpha val="50000"/>
                  </a:srgbClr>
                </a:outerShdw>
              </a:effectLst>
              <a:latin typeface="Verdana" panose="020B0604030504040204" pitchFamily="34" charset="0"/>
            </a:endParaRPr>
          </a:p>
        </p:txBody>
      </p:sp>
      <p:sp>
        <p:nvSpPr>
          <p:cNvPr id="51203" name="Rectangle 3"/>
          <p:cNvSpPr>
            <a:spLocks noGrp="1" noChangeArrowheads="1"/>
          </p:cNvSpPr>
          <p:nvPr>
            <p:ph type="subTitle" idx="1"/>
          </p:nvPr>
        </p:nvSpPr>
        <p:spPr/>
        <p:txBody>
          <a:bodyPr/>
          <a:lstStyle/>
          <a:p>
            <a:pPr eaLnBrk="1" hangingPunct="1">
              <a:defRPr/>
            </a:pPr>
            <a:endParaRPr lang="en-US" altLang="zh-CN" dirty="0">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38002-B5A6-40E1-BEF6-9D5A13A6829C}"/>
              </a:ext>
            </a:extLst>
          </p:cNvPr>
          <p:cNvSpPr>
            <a:spLocks noGrp="1"/>
          </p:cNvSpPr>
          <p:nvPr>
            <p:ph type="title"/>
          </p:nvPr>
        </p:nvSpPr>
        <p:spPr/>
        <p:txBody>
          <a:bodyPr/>
          <a:lstStyle/>
          <a:p>
            <a:r>
              <a:rPr lang="zh-CN" altLang="en-US" spc="-20" dirty="0"/>
              <a:t>密钥管理</a:t>
            </a:r>
            <a:endParaRPr lang="zh-CN" altLang="en-US" dirty="0"/>
          </a:p>
        </p:txBody>
      </p:sp>
      <p:sp>
        <p:nvSpPr>
          <p:cNvPr id="3" name="内容占位符 2">
            <a:extLst>
              <a:ext uri="{FF2B5EF4-FFF2-40B4-BE49-F238E27FC236}">
                <a16:creationId xmlns:a16="http://schemas.microsoft.com/office/drawing/2014/main" id="{F18D7617-B367-40FC-B389-A30BC47EB618}"/>
              </a:ext>
            </a:extLst>
          </p:cNvPr>
          <p:cNvSpPr>
            <a:spLocks noGrp="1"/>
          </p:cNvSpPr>
          <p:nvPr>
            <p:ph idx="1"/>
          </p:nvPr>
        </p:nvSpPr>
        <p:spPr>
          <a:xfrm>
            <a:off x="228600" y="1219200"/>
            <a:ext cx="11582400" cy="4648200"/>
          </a:xfrm>
        </p:spPr>
        <p:txBody>
          <a:bodyPr/>
          <a:lstStyle/>
          <a:p>
            <a:r>
              <a:rPr lang="zh-CN" altLang="en-US" dirty="0"/>
              <a:t>考虑一个具有</a:t>
            </a:r>
            <a:r>
              <a:rPr lang="en-US" altLang="zh-CN" dirty="0"/>
              <a:t>N</a:t>
            </a:r>
            <a:r>
              <a:rPr lang="zh-CN" altLang="en-US" dirty="0"/>
              <a:t>个用户的团体，如果用户两两之间都需要进行安全通信</a:t>
            </a:r>
          </a:p>
          <a:p>
            <a:pPr>
              <a:buFont typeface="Wingdings" panose="05000000000000000000" pitchFamily="2" charset="2"/>
              <a:buChar char="n"/>
            </a:pPr>
            <a:r>
              <a:rPr lang="zh-CN" altLang="en-US" dirty="0"/>
              <a:t>采用对称密码体制来保护用户之间的通信</a:t>
            </a:r>
            <a:r>
              <a:rPr lang="en-US" altLang="zh-CN" dirty="0"/>
              <a:t>:</a:t>
            </a:r>
          </a:p>
          <a:p>
            <a:pPr lvl="1"/>
            <a:r>
              <a:rPr lang="zh-CN" altLang="en-US" dirty="0"/>
              <a:t>每个用户需要与其余的</a:t>
            </a:r>
            <a:r>
              <a:rPr lang="en-US" altLang="zh-CN" dirty="0"/>
              <a:t>N -1</a:t>
            </a:r>
            <a:r>
              <a:rPr lang="zh-CN" altLang="en-US" dirty="0"/>
              <a:t>个用户共享私钥</a:t>
            </a:r>
          </a:p>
          <a:p>
            <a:pPr lvl="1"/>
            <a:r>
              <a:rPr lang="zh-CN" altLang="en-US" dirty="0"/>
              <a:t>整个系统需要管理</a:t>
            </a:r>
            <a:r>
              <a:rPr lang="en-US" altLang="zh-CN" dirty="0"/>
              <a:t>N(N -1)/2</a:t>
            </a:r>
            <a:r>
              <a:rPr lang="zh-CN" altLang="en-US" dirty="0"/>
              <a:t>个密钥</a:t>
            </a:r>
            <a:endParaRPr lang="en-US" altLang="zh-CN" dirty="0"/>
          </a:p>
          <a:p>
            <a:pPr marL="457200" lvl="1" indent="-457200">
              <a:buFont typeface="Wingdings" panose="05000000000000000000" pitchFamily="2" charset="2"/>
              <a:buChar char="n"/>
            </a:pPr>
            <a:r>
              <a:rPr lang="zh-CN" altLang="en-US" b="1" dirty="0">
                <a:cs typeface="+mn-cs"/>
              </a:rPr>
              <a:t>用户之间如何在安全通信前共享秘密</a:t>
            </a:r>
            <a:r>
              <a:rPr lang="en-US" altLang="zh-CN" b="1" dirty="0">
                <a:cs typeface="+mn-cs"/>
              </a:rPr>
              <a:t>?</a:t>
            </a:r>
          </a:p>
          <a:p>
            <a:pPr lvl="1"/>
            <a:r>
              <a:rPr lang="zh-CN" altLang="en-US" dirty="0"/>
              <a:t>需要一个安全信道来共享密钥</a:t>
            </a:r>
            <a:r>
              <a:rPr lang="en-US" altLang="zh-CN" dirty="0"/>
              <a:t>…</a:t>
            </a:r>
          </a:p>
          <a:p>
            <a:pPr lvl="1"/>
            <a:r>
              <a:rPr lang="zh-CN" altLang="en-US" dirty="0"/>
              <a:t>尽管密钥分发可以采用如下方式解决</a:t>
            </a:r>
            <a:r>
              <a:rPr lang="en-US" altLang="zh-CN" dirty="0"/>
              <a:t>…</a:t>
            </a:r>
          </a:p>
          <a:p>
            <a:pPr lvl="1"/>
            <a:r>
              <a:rPr lang="zh-CN" altLang="en-US" dirty="0"/>
              <a:t>例如</a:t>
            </a:r>
            <a:r>
              <a:rPr lang="en-US" altLang="zh-CN" dirty="0"/>
              <a:t>, </a:t>
            </a:r>
            <a:r>
              <a:rPr lang="zh-CN" altLang="en-US" dirty="0"/>
              <a:t>物理接近</a:t>
            </a:r>
            <a:r>
              <a:rPr lang="en-US" altLang="zh-CN" dirty="0"/>
              <a:t>, </a:t>
            </a:r>
            <a:r>
              <a:rPr lang="zh-CN" altLang="en-US" dirty="0"/>
              <a:t>可信“快递”</a:t>
            </a:r>
          </a:p>
          <a:p>
            <a:endParaRPr lang="zh-CN" altLang="en-US" dirty="0"/>
          </a:p>
        </p:txBody>
      </p:sp>
      <p:sp>
        <p:nvSpPr>
          <p:cNvPr id="4" name="日期占位符 3">
            <a:extLst>
              <a:ext uri="{FF2B5EF4-FFF2-40B4-BE49-F238E27FC236}">
                <a16:creationId xmlns:a16="http://schemas.microsoft.com/office/drawing/2014/main" id="{59EA8787-65E1-4815-BF01-89FA2E7DD02A}"/>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DF265B07-FEFD-40D2-95A8-9D21008C3DC7}"/>
              </a:ext>
            </a:extLst>
          </p:cNvPr>
          <p:cNvSpPr>
            <a:spLocks noGrp="1"/>
          </p:cNvSpPr>
          <p:nvPr>
            <p:ph type="sldNum" sz="quarter" idx="11"/>
          </p:nvPr>
        </p:nvSpPr>
        <p:spPr/>
        <p:txBody>
          <a:bodyPr/>
          <a:lstStyle/>
          <a:p>
            <a:fld id="{6D29F655-9AA2-4BC9-AAF1-1C184E14E187}" type="slidenum">
              <a:rPr lang="en-US" altLang="zh-CN" smtClean="0"/>
              <a:pPr/>
              <a:t>5</a:t>
            </a:fld>
            <a:endParaRPr lang="en-US" altLang="zh-CN"/>
          </a:p>
        </p:txBody>
      </p:sp>
    </p:spTree>
    <p:extLst>
      <p:ext uri="{BB962C8B-B14F-4D97-AF65-F5344CB8AC3E}">
        <p14:creationId xmlns:p14="http://schemas.microsoft.com/office/powerpoint/2010/main" val="271000434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1E53F-DB7C-4F1D-BA17-FE19951D7538}"/>
              </a:ext>
            </a:extLst>
          </p:cNvPr>
          <p:cNvSpPr>
            <a:spLocks noGrp="1"/>
          </p:cNvSpPr>
          <p:nvPr>
            <p:ph type="title"/>
          </p:nvPr>
        </p:nvSpPr>
        <p:spPr/>
        <p:txBody>
          <a:bodyPr/>
          <a:lstStyle/>
          <a:p>
            <a:r>
              <a:rPr lang="zh-CN" altLang="en-US" spc="45" dirty="0"/>
              <a:t>不支持</a:t>
            </a:r>
            <a:r>
              <a:rPr lang="zh-CN" altLang="en-US" spc="-85" dirty="0">
                <a:latin typeface="Times New Roman"/>
                <a:cs typeface="Times New Roman"/>
              </a:rPr>
              <a:t>“</a:t>
            </a:r>
            <a:r>
              <a:rPr lang="zh-CN" altLang="en-US" spc="-10" dirty="0"/>
              <a:t>开放系统</a:t>
            </a:r>
            <a:r>
              <a:rPr lang="zh-CN" altLang="en-US" spc="-50" dirty="0">
                <a:latin typeface="Times New Roman"/>
                <a:cs typeface="Times New Roman"/>
              </a:rPr>
              <a:t>”</a:t>
            </a:r>
            <a:endParaRPr lang="zh-CN" altLang="en-US" dirty="0"/>
          </a:p>
        </p:txBody>
      </p:sp>
      <p:sp>
        <p:nvSpPr>
          <p:cNvPr id="3" name="内容占位符 2">
            <a:extLst>
              <a:ext uri="{FF2B5EF4-FFF2-40B4-BE49-F238E27FC236}">
                <a16:creationId xmlns:a16="http://schemas.microsoft.com/office/drawing/2014/main" id="{DC301A05-8E0C-4E94-B7A1-F3446D74F818}"/>
              </a:ext>
            </a:extLst>
          </p:cNvPr>
          <p:cNvSpPr>
            <a:spLocks noGrp="1"/>
          </p:cNvSpPr>
          <p:nvPr>
            <p:ph idx="1"/>
          </p:nvPr>
        </p:nvSpPr>
        <p:spPr/>
        <p:txBody>
          <a:bodyPr/>
          <a:lstStyle/>
          <a:p>
            <a:r>
              <a:rPr lang="zh-CN" altLang="en-US" dirty="0"/>
              <a:t>如果两个没有预先建立关系的用户需要建立安全通信，</a:t>
            </a:r>
          </a:p>
          <a:p>
            <a:r>
              <a:rPr lang="zh-CN" altLang="en-US" dirty="0"/>
              <a:t>他们什么时候共享密钥呢？</a:t>
            </a:r>
          </a:p>
          <a:p>
            <a:r>
              <a:rPr lang="zh-CN" altLang="en-US" dirty="0"/>
              <a:t>这个场景并不遥远</a:t>
            </a:r>
            <a:r>
              <a:rPr lang="en-US" altLang="zh-CN" dirty="0"/>
              <a:t>!</a:t>
            </a:r>
          </a:p>
          <a:p>
            <a:r>
              <a:rPr lang="zh-CN" altLang="en-US" dirty="0"/>
              <a:t>顾客发送信用卡信息给商家</a:t>
            </a:r>
          </a:p>
          <a:p>
            <a:r>
              <a:rPr lang="zh-CN" altLang="en-US" dirty="0"/>
              <a:t>用户发送电子邮件给单位中的所有同事</a:t>
            </a:r>
          </a:p>
        </p:txBody>
      </p:sp>
      <p:sp>
        <p:nvSpPr>
          <p:cNvPr id="4" name="日期占位符 3">
            <a:extLst>
              <a:ext uri="{FF2B5EF4-FFF2-40B4-BE49-F238E27FC236}">
                <a16:creationId xmlns:a16="http://schemas.microsoft.com/office/drawing/2014/main" id="{4B4EA004-96B0-45F7-89FE-E5F4E881F56B}"/>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EFBB3ACA-719A-42AE-8CB4-FD9F05C6A0AB}"/>
              </a:ext>
            </a:extLst>
          </p:cNvPr>
          <p:cNvSpPr>
            <a:spLocks noGrp="1"/>
          </p:cNvSpPr>
          <p:nvPr>
            <p:ph type="sldNum" sz="quarter" idx="11"/>
          </p:nvPr>
        </p:nvSpPr>
        <p:spPr/>
        <p:txBody>
          <a:bodyPr/>
          <a:lstStyle/>
          <a:p>
            <a:fld id="{6D29F655-9AA2-4BC9-AAF1-1C184E14E187}" type="slidenum">
              <a:rPr lang="en-US" altLang="zh-CN" smtClean="0"/>
              <a:pPr/>
              <a:t>6</a:t>
            </a:fld>
            <a:endParaRPr lang="en-US" altLang="zh-CN"/>
          </a:p>
        </p:txBody>
      </p:sp>
    </p:spTree>
    <p:extLst>
      <p:ext uri="{BB962C8B-B14F-4D97-AF65-F5344CB8AC3E}">
        <p14:creationId xmlns:p14="http://schemas.microsoft.com/office/powerpoint/2010/main" val="135148776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17616" y="266325"/>
            <a:ext cx="9652000" cy="563562"/>
          </a:xfrm>
        </p:spPr>
        <p:txBody>
          <a:bodyPr/>
          <a:lstStyle/>
          <a:p>
            <a:pPr eaLnBrk="1" hangingPunct="1"/>
            <a:r>
              <a:rPr lang="zh-CN" altLang="en-US" dirty="0">
                <a:ea typeface="宋体" panose="02010600030101010101" pitchFamily="2" charset="-122"/>
              </a:rPr>
              <a:t>公钥密码体制</a:t>
            </a:r>
          </a:p>
        </p:txBody>
      </p:sp>
      <p:sp>
        <p:nvSpPr>
          <p:cNvPr id="23555" name="Rectangle 3"/>
          <p:cNvSpPr>
            <a:spLocks noGrp="1" noChangeArrowheads="1"/>
          </p:cNvSpPr>
          <p:nvPr>
            <p:ph idx="1"/>
          </p:nvPr>
        </p:nvSpPr>
        <p:spPr>
          <a:xfrm>
            <a:off x="3124200" y="5257800"/>
            <a:ext cx="7010400" cy="685800"/>
          </a:xfrm>
        </p:spPr>
        <p:txBody>
          <a:bodyPr/>
          <a:lstStyle/>
          <a:p>
            <a:pPr eaLnBrk="1" hangingPunct="1">
              <a:buFont typeface="Wingdings" panose="05000000000000000000" pitchFamily="2" charset="2"/>
              <a:buNone/>
            </a:pPr>
            <a:r>
              <a:rPr lang="en-US" altLang="zh-CN" dirty="0">
                <a:ea typeface="宋体" panose="02010600030101010101" pitchFamily="2" charset="-122"/>
              </a:rPr>
              <a:t>               </a:t>
            </a:r>
          </a:p>
        </p:txBody>
      </p:sp>
      <p:sp>
        <p:nvSpPr>
          <p:cNvPr id="23556" name="日期占位符 3"/>
          <p:cNvSpPr>
            <a:spLocks noGrp="1"/>
          </p:cNvSpPr>
          <p:nvPr>
            <p:ph type="dt" sz="half" idx="10"/>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102AF179-6299-4EE3-A5CF-B1C6447F1A6A}" type="datetime1">
              <a:rPr lang="zh-CN" altLang="en-US" sz="1000">
                <a:latin typeface="Arial" panose="020B0604020202020204" pitchFamily="34" charset="0"/>
                <a:ea typeface="宋体" panose="02010600030101010101" pitchFamily="2" charset="-122"/>
              </a:rPr>
              <a:pPr eaLnBrk="1" hangingPunct="1">
                <a:spcBef>
                  <a:spcPct val="0"/>
                </a:spcBef>
                <a:buClrTx/>
                <a:buFontTx/>
                <a:buNone/>
              </a:pPr>
              <a:t>2024/4/8</a:t>
            </a:fld>
            <a:endParaRPr lang="en-US" altLang="zh-CN" sz="1000">
              <a:latin typeface="Arial" panose="020B0604020202020204" pitchFamily="34" charset="0"/>
              <a:ea typeface="宋体" panose="02010600030101010101" pitchFamily="2" charset="-122"/>
            </a:endParaRPr>
          </a:p>
        </p:txBody>
      </p:sp>
      <p:sp>
        <p:nvSpPr>
          <p:cNvPr id="23557" name="灯片编号占位符 5"/>
          <p:cNvSpPr>
            <a:spLocks noGrp="1"/>
          </p:cNvSpPr>
          <p:nvPr>
            <p:ph type="sldNum" sz="quarter" idx="11"/>
          </p:nvPr>
        </p:nvSpPr>
        <p:spPr>
          <a:noFill/>
        </p:spPr>
        <p:txBody>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fld id="{90590565-287D-4AD4-A863-4DDBF1E3EBCD}" type="slidenum">
              <a:rPr lang="en-US" altLang="zh-CN" sz="1000" b="0">
                <a:latin typeface="Arial" panose="020B0604020202020204" pitchFamily="34" charset="0"/>
                <a:ea typeface="宋体" panose="02010600030101010101" pitchFamily="2" charset="-122"/>
              </a:rPr>
              <a:pPr eaLnBrk="1" hangingPunct="1">
                <a:spcBef>
                  <a:spcPct val="0"/>
                </a:spcBef>
                <a:buClrTx/>
                <a:buFontTx/>
                <a:buNone/>
              </a:pPr>
              <a:t>7</a:t>
            </a:fld>
            <a:endParaRPr lang="en-US" altLang="zh-CN" sz="1000" b="0">
              <a:latin typeface="Arial" panose="020B0604020202020204" pitchFamily="34" charset="0"/>
              <a:ea typeface="宋体" panose="02010600030101010101" pitchFamily="2" charset="-122"/>
            </a:endParaRPr>
          </a:p>
        </p:txBody>
      </p:sp>
      <p:grpSp>
        <p:nvGrpSpPr>
          <p:cNvPr id="27" name="组合 15">
            <a:extLst>
              <a:ext uri="{FF2B5EF4-FFF2-40B4-BE49-F238E27FC236}">
                <a16:creationId xmlns:a16="http://schemas.microsoft.com/office/drawing/2014/main" id="{A6B3849E-8CE0-4B14-9685-2D0807D89456}"/>
              </a:ext>
            </a:extLst>
          </p:cNvPr>
          <p:cNvGrpSpPr>
            <a:grpSpLocks/>
          </p:cNvGrpSpPr>
          <p:nvPr/>
        </p:nvGrpSpPr>
        <p:grpSpPr bwMode="auto">
          <a:xfrm>
            <a:off x="5895975" y="3377277"/>
            <a:ext cx="2843868" cy="1311275"/>
            <a:chOff x="5587015" y="3402022"/>
            <a:chExt cx="2335668" cy="1312113"/>
          </a:xfrm>
        </p:grpSpPr>
        <p:sp>
          <p:nvSpPr>
            <p:cNvPr id="28" name="Freeform 160">
              <a:extLst>
                <a:ext uri="{FF2B5EF4-FFF2-40B4-BE49-F238E27FC236}">
                  <a16:creationId xmlns:a16="http://schemas.microsoft.com/office/drawing/2014/main" id="{C1A02E05-E35A-4B9C-B506-B8B85553D5A2}"/>
                </a:ext>
              </a:extLst>
            </p:cNvPr>
            <p:cNvSpPr>
              <a:spLocks/>
            </p:cNvSpPr>
            <p:nvPr/>
          </p:nvSpPr>
          <p:spPr bwMode="auto">
            <a:xfrm>
              <a:off x="6245607" y="3587010"/>
              <a:ext cx="1524000" cy="1127125"/>
            </a:xfrm>
            <a:custGeom>
              <a:avLst/>
              <a:gdLst>
                <a:gd name="T0" fmla="*/ 2147483647 w 2305"/>
                <a:gd name="T1" fmla="*/ 2147483647 h 817"/>
                <a:gd name="T2" fmla="*/ 2147483647 w 2305"/>
                <a:gd name="T3" fmla="*/ 2147483647 h 817"/>
                <a:gd name="T4" fmla="*/ 2147483647 w 2305"/>
                <a:gd name="T5" fmla="*/ 2147483647 h 817"/>
                <a:gd name="T6" fmla="*/ 2147483647 w 2305"/>
                <a:gd name="T7" fmla="*/ 2147483647 h 817"/>
                <a:gd name="T8" fmla="*/ 2147483647 w 2305"/>
                <a:gd name="T9" fmla="*/ 2147483647 h 817"/>
                <a:gd name="T10" fmla="*/ 2147483647 w 2305"/>
                <a:gd name="T11" fmla="*/ 2147483647 h 817"/>
                <a:gd name="T12" fmla="*/ 2147483647 w 2305"/>
                <a:gd name="T13" fmla="*/ 2147483647 h 817"/>
                <a:gd name="T14" fmla="*/ 2147483647 w 2305"/>
                <a:gd name="T15" fmla="*/ 2147483647 h 817"/>
                <a:gd name="T16" fmla="*/ 2147483647 w 2305"/>
                <a:gd name="T17" fmla="*/ 2147483647 h 817"/>
                <a:gd name="T18" fmla="*/ 2147483647 w 2305"/>
                <a:gd name="T19" fmla="*/ 2147483647 h 817"/>
                <a:gd name="T20" fmla="*/ 2147483647 w 2305"/>
                <a:gd name="T21" fmla="*/ 2147483647 h 817"/>
                <a:gd name="T22" fmla="*/ 2147483647 w 2305"/>
                <a:gd name="T23" fmla="*/ 2147483647 h 817"/>
                <a:gd name="T24" fmla="*/ 2147483647 w 2305"/>
                <a:gd name="T25" fmla="*/ 2147483647 h 817"/>
                <a:gd name="T26" fmla="*/ 2147483647 w 2305"/>
                <a:gd name="T27" fmla="*/ 2147483647 h 817"/>
                <a:gd name="T28" fmla="*/ 2147483647 w 2305"/>
                <a:gd name="T29" fmla="*/ 2147483647 h 817"/>
                <a:gd name="T30" fmla="*/ 2147483647 w 2305"/>
                <a:gd name="T31" fmla="*/ 2147483647 h 817"/>
                <a:gd name="T32" fmla="*/ 2147483647 w 2305"/>
                <a:gd name="T33" fmla="*/ 2147483647 h 817"/>
                <a:gd name="T34" fmla="*/ 2147483647 w 2305"/>
                <a:gd name="T35" fmla="*/ 2147483647 h 817"/>
                <a:gd name="T36" fmla="*/ 2147483647 w 2305"/>
                <a:gd name="T37" fmla="*/ 2147483647 h 817"/>
                <a:gd name="T38" fmla="*/ 2147483647 w 2305"/>
                <a:gd name="T39" fmla="*/ 2147483647 h 817"/>
                <a:gd name="T40" fmla="*/ 2147483647 w 2305"/>
                <a:gd name="T41" fmla="*/ 2147483647 h 817"/>
                <a:gd name="T42" fmla="*/ 2147483647 w 2305"/>
                <a:gd name="T43" fmla="*/ 2147483647 h 817"/>
                <a:gd name="T44" fmla="*/ 2147483647 w 2305"/>
                <a:gd name="T45" fmla="*/ 2147483647 h 817"/>
                <a:gd name="T46" fmla="*/ 2147483647 w 2305"/>
                <a:gd name="T47" fmla="*/ 2147483647 h 817"/>
                <a:gd name="T48" fmla="*/ 2147483647 w 2305"/>
                <a:gd name="T49" fmla="*/ 2147483647 h 817"/>
                <a:gd name="T50" fmla="*/ 2147483647 w 2305"/>
                <a:gd name="T51" fmla="*/ 2147483647 h 817"/>
                <a:gd name="T52" fmla="*/ 2147483647 w 2305"/>
                <a:gd name="T53" fmla="*/ 2147483647 h 817"/>
                <a:gd name="T54" fmla="*/ 2147483647 w 2305"/>
                <a:gd name="T55" fmla="*/ 2147483647 h 817"/>
                <a:gd name="T56" fmla="*/ 2147483647 w 2305"/>
                <a:gd name="T57" fmla="*/ 2147483647 h 817"/>
                <a:gd name="T58" fmla="*/ 2147483647 w 2305"/>
                <a:gd name="T59" fmla="*/ 2147483647 h 817"/>
                <a:gd name="T60" fmla="*/ 2147483647 w 2305"/>
                <a:gd name="T61" fmla="*/ 2147483647 h 817"/>
                <a:gd name="T62" fmla="*/ 2147483647 w 2305"/>
                <a:gd name="T63" fmla="*/ 2147483647 h 817"/>
                <a:gd name="T64" fmla="*/ 2147483647 w 2305"/>
                <a:gd name="T65" fmla="*/ 2147483647 h 817"/>
                <a:gd name="T66" fmla="*/ 2147483647 w 2305"/>
                <a:gd name="T67" fmla="*/ 2147483647 h 817"/>
                <a:gd name="T68" fmla="*/ 2147483647 w 2305"/>
                <a:gd name="T69" fmla="*/ 2147483647 h 817"/>
                <a:gd name="T70" fmla="*/ 2147483647 w 2305"/>
                <a:gd name="T71" fmla="*/ 2147483647 h 817"/>
                <a:gd name="T72" fmla="*/ 2147483647 w 2305"/>
                <a:gd name="T73" fmla="*/ 2147483647 h 817"/>
                <a:gd name="T74" fmla="*/ 2147483647 w 2305"/>
                <a:gd name="T75" fmla="*/ 2147483647 h 817"/>
                <a:gd name="T76" fmla="*/ 2147483647 w 2305"/>
                <a:gd name="T77" fmla="*/ 2147483647 h 817"/>
                <a:gd name="T78" fmla="*/ 2147483647 w 2305"/>
                <a:gd name="T79" fmla="*/ 2147483647 h 817"/>
                <a:gd name="T80" fmla="*/ 2147483647 w 2305"/>
                <a:gd name="T81" fmla="*/ 2147483647 h 817"/>
                <a:gd name="T82" fmla="*/ 2147483647 w 2305"/>
                <a:gd name="T83" fmla="*/ 2147483647 h 817"/>
                <a:gd name="T84" fmla="*/ 2147483647 w 2305"/>
                <a:gd name="T85" fmla="*/ 2147483647 h 817"/>
                <a:gd name="T86" fmla="*/ 2147483647 w 2305"/>
                <a:gd name="T87" fmla="*/ 2147483647 h 817"/>
                <a:gd name="T88" fmla="*/ 2147483647 w 2305"/>
                <a:gd name="T89" fmla="*/ 2147483647 h 817"/>
                <a:gd name="T90" fmla="*/ 2147483647 w 2305"/>
                <a:gd name="T91" fmla="*/ 2147483647 h 817"/>
                <a:gd name="T92" fmla="*/ 2147483647 w 2305"/>
                <a:gd name="T93" fmla="*/ 2147483647 h 817"/>
                <a:gd name="T94" fmla="*/ 2147483647 w 2305"/>
                <a:gd name="T95" fmla="*/ 2147483647 h 817"/>
                <a:gd name="T96" fmla="*/ 2147483647 w 2305"/>
                <a:gd name="T97" fmla="*/ 2147483647 h 817"/>
                <a:gd name="T98" fmla="*/ 2147483647 w 2305"/>
                <a:gd name="T99" fmla="*/ 2147483647 h 817"/>
                <a:gd name="T100" fmla="*/ 2147483647 w 2305"/>
                <a:gd name="T101" fmla="*/ 2147483647 h 817"/>
                <a:gd name="T102" fmla="*/ 2147483647 w 2305"/>
                <a:gd name="T103" fmla="*/ 2147483647 h 817"/>
                <a:gd name="T104" fmla="*/ 0 w 2305"/>
                <a:gd name="T105" fmla="*/ 2147483647 h 817"/>
                <a:gd name="T106" fmla="*/ 2147483647 w 2305"/>
                <a:gd name="T107" fmla="*/ 2147483647 h 817"/>
                <a:gd name="T108" fmla="*/ 2147483647 w 2305"/>
                <a:gd name="T109" fmla="*/ 2147483647 h 817"/>
                <a:gd name="T110" fmla="*/ 2147483647 w 2305"/>
                <a:gd name="T111" fmla="*/ 2147483647 h 817"/>
                <a:gd name="T112" fmla="*/ 2147483647 w 2305"/>
                <a:gd name="T113" fmla="*/ 2147483647 h 817"/>
                <a:gd name="T114" fmla="*/ 2147483647 w 2305"/>
                <a:gd name="T115" fmla="*/ 2147483647 h 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05"/>
                <a:gd name="T175" fmla="*/ 0 h 817"/>
                <a:gd name="T176" fmla="*/ 2305 w 2305"/>
                <a:gd name="T177" fmla="*/ 817 h 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05" h="817">
                  <a:moveTo>
                    <a:pt x="366" y="192"/>
                  </a:moveTo>
                  <a:lnTo>
                    <a:pt x="385" y="170"/>
                  </a:lnTo>
                  <a:lnTo>
                    <a:pt x="414" y="147"/>
                  </a:lnTo>
                  <a:lnTo>
                    <a:pt x="460" y="129"/>
                  </a:lnTo>
                  <a:lnTo>
                    <a:pt x="517" y="115"/>
                  </a:lnTo>
                  <a:lnTo>
                    <a:pt x="564" y="107"/>
                  </a:lnTo>
                  <a:lnTo>
                    <a:pt x="623" y="98"/>
                  </a:lnTo>
                  <a:lnTo>
                    <a:pt x="713" y="94"/>
                  </a:lnTo>
                  <a:lnTo>
                    <a:pt x="799" y="98"/>
                  </a:lnTo>
                  <a:lnTo>
                    <a:pt x="880" y="107"/>
                  </a:lnTo>
                  <a:lnTo>
                    <a:pt x="939" y="119"/>
                  </a:lnTo>
                  <a:lnTo>
                    <a:pt x="972" y="81"/>
                  </a:lnTo>
                  <a:lnTo>
                    <a:pt x="1018" y="53"/>
                  </a:lnTo>
                  <a:lnTo>
                    <a:pt x="1080" y="29"/>
                  </a:lnTo>
                  <a:lnTo>
                    <a:pt x="1159" y="12"/>
                  </a:lnTo>
                  <a:lnTo>
                    <a:pt x="1258" y="1"/>
                  </a:lnTo>
                  <a:lnTo>
                    <a:pt x="1353" y="0"/>
                  </a:lnTo>
                  <a:lnTo>
                    <a:pt x="1440" y="6"/>
                  </a:lnTo>
                  <a:lnTo>
                    <a:pt x="1535" y="20"/>
                  </a:lnTo>
                  <a:lnTo>
                    <a:pt x="1608" y="46"/>
                  </a:lnTo>
                  <a:lnTo>
                    <a:pt x="1661" y="71"/>
                  </a:lnTo>
                  <a:lnTo>
                    <a:pt x="1694" y="95"/>
                  </a:lnTo>
                  <a:lnTo>
                    <a:pt x="1702" y="126"/>
                  </a:lnTo>
                  <a:lnTo>
                    <a:pt x="1770" y="116"/>
                  </a:lnTo>
                  <a:lnTo>
                    <a:pt x="1850" y="120"/>
                  </a:lnTo>
                  <a:lnTo>
                    <a:pt x="1916" y="129"/>
                  </a:lnTo>
                  <a:lnTo>
                    <a:pt x="1973" y="151"/>
                  </a:lnTo>
                  <a:lnTo>
                    <a:pt x="2014" y="180"/>
                  </a:lnTo>
                  <a:lnTo>
                    <a:pt x="2030" y="211"/>
                  </a:lnTo>
                  <a:lnTo>
                    <a:pt x="2028" y="234"/>
                  </a:lnTo>
                  <a:lnTo>
                    <a:pt x="2067" y="233"/>
                  </a:lnTo>
                  <a:lnTo>
                    <a:pt x="2115" y="238"/>
                  </a:lnTo>
                  <a:lnTo>
                    <a:pt x="2162" y="248"/>
                  </a:lnTo>
                  <a:lnTo>
                    <a:pt x="2201" y="261"/>
                  </a:lnTo>
                  <a:lnTo>
                    <a:pt x="2226" y="272"/>
                  </a:lnTo>
                  <a:lnTo>
                    <a:pt x="2248" y="286"/>
                  </a:lnTo>
                  <a:lnTo>
                    <a:pt x="2274" y="304"/>
                  </a:lnTo>
                  <a:lnTo>
                    <a:pt x="2287" y="326"/>
                  </a:lnTo>
                  <a:lnTo>
                    <a:pt x="2291" y="343"/>
                  </a:lnTo>
                  <a:lnTo>
                    <a:pt x="2283" y="360"/>
                  </a:lnTo>
                  <a:lnTo>
                    <a:pt x="2267" y="382"/>
                  </a:lnTo>
                  <a:lnTo>
                    <a:pt x="2287" y="405"/>
                  </a:lnTo>
                  <a:lnTo>
                    <a:pt x="2296" y="426"/>
                  </a:lnTo>
                  <a:lnTo>
                    <a:pt x="2302" y="449"/>
                  </a:lnTo>
                  <a:lnTo>
                    <a:pt x="2291" y="476"/>
                  </a:lnTo>
                  <a:lnTo>
                    <a:pt x="2281" y="493"/>
                  </a:lnTo>
                  <a:lnTo>
                    <a:pt x="2256" y="512"/>
                  </a:lnTo>
                  <a:lnTo>
                    <a:pt x="2291" y="540"/>
                  </a:lnTo>
                  <a:lnTo>
                    <a:pt x="2302" y="558"/>
                  </a:lnTo>
                  <a:lnTo>
                    <a:pt x="2304" y="582"/>
                  </a:lnTo>
                  <a:lnTo>
                    <a:pt x="2296" y="607"/>
                  </a:lnTo>
                  <a:lnTo>
                    <a:pt x="2276" y="635"/>
                  </a:lnTo>
                  <a:lnTo>
                    <a:pt x="2248" y="656"/>
                  </a:lnTo>
                  <a:lnTo>
                    <a:pt x="2208" y="674"/>
                  </a:lnTo>
                  <a:lnTo>
                    <a:pt x="2140" y="694"/>
                  </a:lnTo>
                  <a:lnTo>
                    <a:pt x="2067" y="700"/>
                  </a:lnTo>
                  <a:lnTo>
                    <a:pt x="2001" y="694"/>
                  </a:lnTo>
                  <a:lnTo>
                    <a:pt x="1957" y="685"/>
                  </a:lnTo>
                  <a:lnTo>
                    <a:pt x="1927" y="704"/>
                  </a:lnTo>
                  <a:lnTo>
                    <a:pt x="1896" y="720"/>
                  </a:lnTo>
                  <a:lnTo>
                    <a:pt x="1869" y="730"/>
                  </a:lnTo>
                  <a:lnTo>
                    <a:pt x="1816" y="743"/>
                  </a:lnTo>
                  <a:lnTo>
                    <a:pt x="1770" y="752"/>
                  </a:lnTo>
                  <a:lnTo>
                    <a:pt x="1702" y="759"/>
                  </a:lnTo>
                  <a:lnTo>
                    <a:pt x="1636" y="757"/>
                  </a:lnTo>
                  <a:lnTo>
                    <a:pt x="1570" y="748"/>
                  </a:lnTo>
                  <a:lnTo>
                    <a:pt x="1513" y="733"/>
                  </a:lnTo>
                  <a:lnTo>
                    <a:pt x="1478" y="760"/>
                  </a:lnTo>
                  <a:lnTo>
                    <a:pt x="1447" y="775"/>
                  </a:lnTo>
                  <a:lnTo>
                    <a:pt x="1406" y="788"/>
                  </a:lnTo>
                  <a:lnTo>
                    <a:pt x="1357" y="799"/>
                  </a:lnTo>
                  <a:lnTo>
                    <a:pt x="1304" y="804"/>
                  </a:lnTo>
                  <a:lnTo>
                    <a:pt x="1252" y="804"/>
                  </a:lnTo>
                  <a:lnTo>
                    <a:pt x="1205" y="799"/>
                  </a:lnTo>
                  <a:lnTo>
                    <a:pt x="1146" y="784"/>
                  </a:lnTo>
                  <a:lnTo>
                    <a:pt x="1111" y="771"/>
                  </a:lnTo>
                  <a:lnTo>
                    <a:pt x="1080" y="788"/>
                  </a:lnTo>
                  <a:lnTo>
                    <a:pt x="1045" y="799"/>
                  </a:lnTo>
                  <a:lnTo>
                    <a:pt x="1005" y="808"/>
                  </a:lnTo>
                  <a:lnTo>
                    <a:pt x="946" y="816"/>
                  </a:lnTo>
                  <a:lnTo>
                    <a:pt x="884" y="813"/>
                  </a:lnTo>
                  <a:lnTo>
                    <a:pt x="819" y="805"/>
                  </a:lnTo>
                  <a:lnTo>
                    <a:pt x="772" y="792"/>
                  </a:lnTo>
                  <a:lnTo>
                    <a:pt x="726" y="770"/>
                  </a:lnTo>
                  <a:lnTo>
                    <a:pt x="698" y="748"/>
                  </a:lnTo>
                  <a:lnTo>
                    <a:pt x="651" y="756"/>
                  </a:lnTo>
                  <a:lnTo>
                    <a:pt x="596" y="761"/>
                  </a:lnTo>
                  <a:lnTo>
                    <a:pt x="530" y="760"/>
                  </a:lnTo>
                  <a:lnTo>
                    <a:pt x="473" y="749"/>
                  </a:lnTo>
                  <a:lnTo>
                    <a:pt x="431" y="735"/>
                  </a:lnTo>
                  <a:lnTo>
                    <a:pt x="394" y="720"/>
                  </a:lnTo>
                  <a:lnTo>
                    <a:pt x="365" y="698"/>
                  </a:lnTo>
                  <a:lnTo>
                    <a:pt x="357" y="674"/>
                  </a:lnTo>
                  <a:lnTo>
                    <a:pt x="326" y="680"/>
                  </a:lnTo>
                  <a:lnTo>
                    <a:pt x="273" y="681"/>
                  </a:lnTo>
                  <a:lnTo>
                    <a:pt x="214" y="674"/>
                  </a:lnTo>
                  <a:lnTo>
                    <a:pt x="154" y="659"/>
                  </a:lnTo>
                  <a:lnTo>
                    <a:pt x="113" y="638"/>
                  </a:lnTo>
                  <a:lnTo>
                    <a:pt x="78" y="611"/>
                  </a:lnTo>
                  <a:lnTo>
                    <a:pt x="58" y="582"/>
                  </a:lnTo>
                  <a:lnTo>
                    <a:pt x="53" y="545"/>
                  </a:lnTo>
                  <a:lnTo>
                    <a:pt x="55" y="518"/>
                  </a:lnTo>
                  <a:lnTo>
                    <a:pt x="73" y="479"/>
                  </a:lnTo>
                  <a:lnTo>
                    <a:pt x="31" y="457"/>
                  </a:lnTo>
                  <a:lnTo>
                    <a:pt x="11" y="428"/>
                  </a:lnTo>
                  <a:lnTo>
                    <a:pt x="0" y="397"/>
                  </a:lnTo>
                  <a:lnTo>
                    <a:pt x="0" y="366"/>
                  </a:lnTo>
                  <a:lnTo>
                    <a:pt x="12" y="331"/>
                  </a:lnTo>
                  <a:lnTo>
                    <a:pt x="40" y="306"/>
                  </a:lnTo>
                  <a:lnTo>
                    <a:pt x="86" y="278"/>
                  </a:lnTo>
                  <a:lnTo>
                    <a:pt x="133" y="257"/>
                  </a:lnTo>
                  <a:lnTo>
                    <a:pt x="190" y="238"/>
                  </a:lnTo>
                  <a:lnTo>
                    <a:pt x="264" y="225"/>
                  </a:lnTo>
                  <a:lnTo>
                    <a:pt x="332" y="217"/>
                  </a:lnTo>
                  <a:lnTo>
                    <a:pt x="365" y="213"/>
                  </a:lnTo>
                  <a:lnTo>
                    <a:pt x="366" y="192"/>
                  </a:lnTo>
                </a:path>
              </a:pathLst>
            </a:custGeom>
            <a:solidFill>
              <a:srgbClr val="00B0F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9" name="Line 163">
              <a:extLst>
                <a:ext uri="{FF2B5EF4-FFF2-40B4-BE49-F238E27FC236}">
                  <a16:creationId xmlns:a16="http://schemas.microsoft.com/office/drawing/2014/main" id="{911D7F47-3853-41D5-82B7-EB1293B61170}"/>
                </a:ext>
              </a:extLst>
            </p:cNvPr>
            <p:cNvSpPr>
              <a:spLocks noChangeShapeType="1"/>
            </p:cNvSpPr>
            <p:nvPr/>
          </p:nvSpPr>
          <p:spPr bwMode="auto">
            <a:xfrm>
              <a:off x="5587015" y="3402022"/>
              <a:ext cx="914080" cy="304995"/>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sp>
          <p:nvSpPr>
            <p:cNvPr id="30" name="Text Box 167">
              <a:extLst>
                <a:ext uri="{FF2B5EF4-FFF2-40B4-BE49-F238E27FC236}">
                  <a16:creationId xmlns:a16="http://schemas.microsoft.com/office/drawing/2014/main" id="{A4A23604-07AE-4AB4-A2E3-C0A9C852109C}"/>
                </a:ext>
              </a:extLst>
            </p:cNvPr>
            <p:cNvSpPr txBox="1">
              <a:spLocks noChangeArrowheads="1"/>
            </p:cNvSpPr>
            <p:nvPr/>
          </p:nvSpPr>
          <p:spPr bwMode="auto">
            <a:xfrm>
              <a:off x="6456346" y="3895746"/>
              <a:ext cx="1466337" cy="586161"/>
            </a:xfrm>
            <a:prstGeom prst="rect">
              <a:avLst/>
            </a:prstGeom>
            <a:noFill/>
            <a:ln>
              <a:noFill/>
            </a:ln>
            <a:effectLst/>
          </p:spPr>
          <p:txBody>
            <a:bodyPr>
              <a:spAutoFit/>
            </a:bodyPr>
            <a:lstStyle/>
            <a:p>
              <a:pPr>
                <a:defRPr/>
              </a:pPr>
              <a:r>
                <a:rPr lang="en-US" altLang="zh-CN" sz="3200" dirty="0">
                  <a:solidFill>
                    <a:schemeClr val="bg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Internet</a:t>
              </a:r>
              <a:endParaRPr lang="zh-CN" altLang="en-US" sz="3200" dirty="0">
                <a:solidFill>
                  <a:schemeClr val="bg1"/>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p:txBody>
        </p:sp>
      </p:grpSp>
      <p:sp>
        <p:nvSpPr>
          <p:cNvPr id="31" name="Oval 176">
            <a:extLst>
              <a:ext uri="{FF2B5EF4-FFF2-40B4-BE49-F238E27FC236}">
                <a16:creationId xmlns:a16="http://schemas.microsoft.com/office/drawing/2014/main" id="{9B6DAAE4-4B26-47E2-88A1-DF32BABC38D8}"/>
              </a:ext>
            </a:extLst>
          </p:cNvPr>
          <p:cNvSpPr>
            <a:spLocks noChangeArrowheads="1"/>
          </p:cNvSpPr>
          <p:nvPr/>
        </p:nvSpPr>
        <p:spPr bwMode="auto">
          <a:xfrm>
            <a:off x="2940051" y="2640677"/>
            <a:ext cx="1654175" cy="36099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nvGrpSpPr>
          <p:cNvPr id="32" name="组合 20">
            <a:extLst>
              <a:ext uri="{FF2B5EF4-FFF2-40B4-BE49-F238E27FC236}">
                <a16:creationId xmlns:a16="http://schemas.microsoft.com/office/drawing/2014/main" id="{5F7A6707-941C-42E4-BBF3-53236135CA7C}"/>
              </a:ext>
            </a:extLst>
          </p:cNvPr>
          <p:cNvGrpSpPr>
            <a:grpSpLocks/>
          </p:cNvGrpSpPr>
          <p:nvPr/>
        </p:nvGrpSpPr>
        <p:grpSpPr bwMode="auto">
          <a:xfrm>
            <a:off x="777876" y="2558127"/>
            <a:ext cx="5065713" cy="1771650"/>
            <a:chOff x="467544" y="2687637"/>
            <a:chExt cx="5066481" cy="1773361"/>
          </a:xfrm>
        </p:grpSpPr>
        <p:grpSp>
          <p:nvGrpSpPr>
            <p:cNvPr id="33" name="组合 1">
              <a:extLst>
                <a:ext uri="{FF2B5EF4-FFF2-40B4-BE49-F238E27FC236}">
                  <a16:creationId xmlns:a16="http://schemas.microsoft.com/office/drawing/2014/main" id="{4915E951-FB9E-44EF-BE5E-935873BE106D}"/>
                </a:ext>
              </a:extLst>
            </p:cNvPr>
            <p:cNvGrpSpPr>
              <a:grpSpLocks/>
            </p:cNvGrpSpPr>
            <p:nvPr/>
          </p:nvGrpSpPr>
          <p:grpSpPr bwMode="auto">
            <a:xfrm>
              <a:off x="467544" y="2687637"/>
              <a:ext cx="5066481" cy="1773361"/>
              <a:chOff x="467790" y="2687728"/>
              <a:chExt cx="5066518" cy="1772364"/>
            </a:xfrm>
          </p:grpSpPr>
          <p:grpSp>
            <p:nvGrpSpPr>
              <p:cNvPr id="35" name="Group 177">
                <a:extLst>
                  <a:ext uri="{FF2B5EF4-FFF2-40B4-BE49-F238E27FC236}">
                    <a16:creationId xmlns:a16="http://schemas.microsoft.com/office/drawing/2014/main" id="{442E8D99-777E-44FE-9AE1-8C39B77E46E5}"/>
                  </a:ext>
                </a:extLst>
              </p:cNvPr>
              <p:cNvGrpSpPr>
                <a:grpSpLocks/>
              </p:cNvGrpSpPr>
              <p:nvPr/>
            </p:nvGrpSpPr>
            <p:grpSpPr bwMode="auto">
              <a:xfrm>
                <a:off x="792445" y="2850366"/>
                <a:ext cx="4741863" cy="1609726"/>
                <a:chOff x="612" y="1616"/>
                <a:chExt cx="2987" cy="1014"/>
              </a:xfrm>
            </p:grpSpPr>
            <p:grpSp>
              <p:nvGrpSpPr>
                <p:cNvPr id="37" name="Group 16">
                  <a:extLst>
                    <a:ext uri="{FF2B5EF4-FFF2-40B4-BE49-F238E27FC236}">
                      <a16:creationId xmlns:a16="http://schemas.microsoft.com/office/drawing/2014/main" id="{A8183D50-A9F7-4DF8-819C-A0A1AAA8C133}"/>
                    </a:ext>
                  </a:extLst>
                </p:cNvPr>
                <p:cNvGrpSpPr>
                  <a:grpSpLocks/>
                </p:cNvGrpSpPr>
                <p:nvPr/>
              </p:nvGrpSpPr>
              <p:grpSpPr bwMode="auto">
                <a:xfrm>
                  <a:off x="3108" y="1616"/>
                  <a:ext cx="480" cy="581"/>
                  <a:chOff x="2352" y="2213"/>
                  <a:chExt cx="695" cy="821"/>
                </a:xfrm>
              </p:grpSpPr>
              <p:grpSp>
                <p:nvGrpSpPr>
                  <p:cNvPr id="70" name="Group 17">
                    <a:extLst>
                      <a:ext uri="{FF2B5EF4-FFF2-40B4-BE49-F238E27FC236}">
                        <a16:creationId xmlns:a16="http://schemas.microsoft.com/office/drawing/2014/main" id="{E4AB81F3-8331-4608-A784-8B713BDB740D}"/>
                      </a:ext>
                    </a:extLst>
                  </p:cNvPr>
                  <p:cNvGrpSpPr>
                    <a:grpSpLocks/>
                  </p:cNvGrpSpPr>
                  <p:nvPr/>
                </p:nvGrpSpPr>
                <p:grpSpPr bwMode="auto">
                  <a:xfrm>
                    <a:off x="2352" y="2213"/>
                    <a:ext cx="358" cy="357"/>
                    <a:chOff x="2352" y="2213"/>
                    <a:chExt cx="358" cy="357"/>
                  </a:xfrm>
                </p:grpSpPr>
                <p:sp>
                  <p:nvSpPr>
                    <p:cNvPr id="110" name="Freeform 18">
                      <a:extLst>
                        <a:ext uri="{FF2B5EF4-FFF2-40B4-BE49-F238E27FC236}">
                          <a16:creationId xmlns:a16="http://schemas.microsoft.com/office/drawing/2014/main" id="{88C99659-D5CD-49CE-A0A7-FC53CF496A6E}"/>
                        </a:ext>
                      </a:extLst>
                    </p:cNvPr>
                    <p:cNvSpPr>
                      <a:spLocks/>
                    </p:cNvSpPr>
                    <p:nvPr/>
                  </p:nvSpPr>
                  <p:spPr bwMode="auto">
                    <a:xfrm>
                      <a:off x="2352" y="2213"/>
                      <a:ext cx="358" cy="357"/>
                    </a:xfrm>
                    <a:custGeom>
                      <a:avLst/>
                      <a:gdLst>
                        <a:gd name="T0" fmla="*/ 0 w 1433"/>
                        <a:gd name="T1" fmla="*/ 0 h 1070"/>
                        <a:gd name="T2" fmla="*/ 0 w 1433"/>
                        <a:gd name="T3" fmla="*/ 0 h 1070"/>
                        <a:gd name="T4" fmla="*/ 0 w 1433"/>
                        <a:gd name="T5" fmla="*/ 0 h 1070"/>
                        <a:gd name="T6" fmla="*/ 0 w 1433"/>
                        <a:gd name="T7" fmla="*/ 0 h 1070"/>
                        <a:gd name="T8" fmla="*/ 0 w 1433"/>
                        <a:gd name="T9" fmla="*/ 0 h 1070"/>
                        <a:gd name="T10" fmla="*/ 0 w 1433"/>
                        <a:gd name="T11" fmla="*/ 0 h 1070"/>
                        <a:gd name="T12" fmla="*/ 0 w 1433"/>
                        <a:gd name="T13" fmla="*/ 0 h 1070"/>
                        <a:gd name="T14" fmla="*/ 0 w 1433"/>
                        <a:gd name="T15" fmla="*/ 0 h 1070"/>
                        <a:gd name="T16" fmla="*/ 0 w 1433"/>
                        <a:gd name="T17" fmla="*/ 0 h 1070"/>
                        <a:gd name="T18" fmla="*/ 0 w 1433"/>
                        <a:gd name="T19" fmla="*/ 0 h 1070"/>
                        <a:gd name="T20" fmla="*/ 0 w 1433"/>
                        <a:gd name="T21" fmla="*/ 0 h 1070"/>
                        <a:gd name="T22" fmla="*/ 0 w 1433"/>
                        <a:gd name="T23" fmla="*/ 0 h 1070"/>
                        <a:gd name="T24" fmla="*/ 0 w 1433"/>
                        <a:gd name="T25" fmla="*/ 0 h 1070"/>
                        <a:gd name="T26" fmla="*/ 0 w 1433"/>
                        <a:gd name="T27" fmla="*/ 0 h 1070"/>
                        <a:gd name="T28" fmla="*/ 0 w 1433"/>
                        <a:gd name="T29" fmla="*/ 0 h 1070"/>
                        <a:gd name="T30" fmla="*/ 0 w 1433"/>
                        <a:gd name="T31" fmla="*/ 0 h 1070"/>
                        <a:gd name="T32" fmla="*/ 0 w 1433"/>
                        <a:gd name="T33" fmla="*/ 0 h 1070"/>
                        <a:gd name="T34" fmla="*/ 0 w 1433"/>
                        <a:gd name="T35" fmla="*/ 0 h 1070"/>
                        <a:gd name="T36" fmla="*/ 0 w 1433"/>
                        <a:gd name="T37" fmla="*/ 0 h 1070"/>
                        <a:gd name="T38" fmla="*/ 0 w 1433"/>
                        <a:gd name="T39" fmla="*/ 0 h 1070"/>
                        <a:gd name="T40" fmla="*/ 0 w 1433"/>
                        <a:gd name="T41" fmla="*/ 0 h 1070"/>
                        <a:gd name="T42" fmla="*/ 0 w 1433"/>
                        <a:gd name="T43" fmla="*/ 0 h 1070"/>
                        <a:gd name="T44" fmla="*/ 0 w 1433"/>
                        <a:gd name="T45" fmla="*/ 0 h 1070"/>
                        <a:gd name="T46" fmla="*/ 0 w 1433"/>
                        <a:gd name="T47" fmla="*/ 0 h 1070"/>
                        <a:gd name="T48" fmla="*/ 0 w 1433"/>
                        <a:gd name="T49" fmla="*/ 0 h 1070"/>
                        <a:gd name="T50" fmla="*/ 0 w 1433"/>
                        <a:gd name="T51" fmla="*/ 0 h 1070"/>
                        <a:gd name="T52" fmla="*/ 0 w 1433"/>
                        <a:gd name="T53" fmla="*/ 0 h 1070"/>
                        <a:gd name="T54" fmla="*/ 0 w 1433"/>
                        <a:gd name="T55" fmla="*/ 0 h 1070"/>
                        <a:gd name="T56" fmla="*/ 0 w 1433"/>
                        <a:gd name="T57" fmla="*/ 0 h 1070"/>
                        <a:gd name="T58" fmla="*/ 0 w 1433"/>
                        <a:gd name="T59" fmla="*/ 0 h 1070"/>
                        <a:gd name="T60" fmla="*/ 0 w 1433"/>
                        <a:gd name="T61" fmla="*/ 0 h 1070"/>
                        <a:gd name="T62" fmla="*/ 0 w 1433"/>
                        <a:gd name="T63" fmla="*/ 0 h 1070"/>
                        <a:gd name="T64" fmla="*/ 0 w 1433"/>
                        <a:gd name="T65" fmla="*/ 0 h 1070"/>
                        <a:gd name="T66" fmla="*/ 0 w 1433"/>
                        <a:gd name="T67" fmla="*/ 0 h 1070"/>
                        <a:gd name="T68" fmla="*/ 0 w 1433"/>
                        <a:gd name="T69" fmla="*/ 0 h 1070"/>
                        <a:gd name="T70" fmla="*/ 0 w 1433"/>
                        <a:gd name="T71" fmla="*/ 0 h 1070"/>
                        <a:gd name="T72" fmla="*/ 0 w 1433"/>
                        <a:gd name="T73" fmla="*/ 0 h 1070"/>
                        <a:gd name="T74" fmla="*/ 0 w 1433"/>
                        <a:gd name="T75" fmla="*/ 0 h 1070"/>
                        <a:gd name="T76" fmla="*/ 0 w 1433"/>
                        <a:gd name="T77" fmla="*/ 0 h 1070"/>
                        <a:gd name="T78" fmla="*/ 0 w 1433"/>
                        <a:gd name="T79" fmla="*/ 0 h 1070"/>
                        <a:gd name="T80" fmla="*/ 0 w 1433"/>
                        <a:gd name="T81" fmla="*/ 0 h 1070"/>
                        <a:gd name="T82" fmla="*/ 0 w 1433"/>
                        <a:gd name="T83" fmla="*/ 0 h 10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33"/>
                        <a:gd name="T127" fmla="*/ 0 h 1070"/>
                        <a:gd name="T128" fmla="*/ 1433 w 1433"/>
                        <a:gd name="T129" fmla="*/ 1070 h 10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33" h="1070">
                          <a:moveTo>
                            <a:pt x="1433" y="194"/>
                          </a:moveTo>
                          <a:lnTo>
                            <a:pt x="1357" y="137"/>
                          </a:lnTo>
                          <a:lnTo>
                            <a:pt x="1304" y="108"/>
                          </a:lnTo>
                          <a:lnTo>
                            <a:pt x="1270" y="93"/>
                          </a:lnTo>
                          <a:lnTo>
                            <a:pt x="1229" y="77"/>
                          </a:lnTo>
                          <a:lnTo>
                            <a:pt x="1193" y="61"/>
                          </a:lnTo>
                          <a:lnTo>
                            <a:pt x="1146" y="45"/>
                          </a:lnTo>
                          <a:lnTo>
                            <a:pt x="1096" y="32"/>
                          </a:lnTo>
                          <a:lnTo>
                            <a:pt x="1037" y="20"/>
                          </a:lnTo>
                          <a:lnTo>
                            <a:pt x="980" y="10"/>
                          </a:lnTo>
                          <a:lnTo>
                            <a:pt x="942" y="4"/>
                          </a:lnTo>
                          <a:lnTo>
                            <a:pt x="894" y="0"/>
                          </a:lnTo>
                          <a:lnTo>
                            <a:pt x="854" y="1"/>
                          </a:lnTo>
                          <a:lnTo>
                            <a:pt x="796" y="1"/>
                          </a:lnTo>
                          <a:lnTo>
                            <a:pt x="735" y="4"/>
                          </a:lnTo>
                          <a:lnTo>
                            <a:pt x="686" y="7"/>
                          </a:lnTo>
                          <a:lnTo>
                            <a:pt x="632" y="14"/>
                          </a:lnTo>
                          <a:lnTo>
                            <a:pt x="568" y="24"/>
                          </a:lnTo>
                          <a:lnTo>
                            <a:pt x="507" y="40"/>
                          </a:lnTo>
                          <a:lnTo>
                            <a:pt x="444" y="57"/>
                          </a:lnTo>
                          <a:lnTo>
                            <a:pt x="372" y="85"/>
                          </a:lnTo>
                          <a:lnTo>
                            <a:pt x="303" y="116"/>
                          </a:lnTo>
                          <a:lnTo>
                            <a:pt x="237" y="152"/>
                          </a:lnTo>
                          <a:lnTo>
                            <a:pt x="183" y="193"/>
                          </a:lnTo>
                          <a:lnTo>
                            <a:pt x="131" y="242"/>
                          </a:lnTo>
                          <a:lnTo>
                            <a:pt x="92" y="284"/>
                          </a:lnTo>
                          <a:lnTo>
                            <a:pt x="62" y="325"/>
                          </a:lnTo>
                          <a:lnTo>
                            <a:pt x="37" y="371"/>
                          </a:lnTo>
                          <a:lnTo>
                            <a:pt x="24" y="402"/>
                          </a:lnTo>
                          <a:lnTo>
                            <a:pt x="15" y="432"/>
                          </a:lnTo>
                          <a:lnTo>
                            <a:pt x="5" y="476"/>
                          </a:lnTo>
                          <a:lnTo>
                            <a:pt x="0" y="513"/>
                          </a:lnTo>
                          <a:lnTo>
                            <a:pt x="0" y="548"/>
                          </a:lnTo>
                          <a:lnTo>
                            <a:pt x="3" y="575"/>
                          </a:lnTo>
                          <a:lnTo>
                            <a:pt x="5" y="609"/>
                          </a:lnTo>
                          <a:lnTo>
                            <a:pt x="8" y="645"/>
                          </a:lnTo>
                          <a:lnTo>
                            <a:pt x="16" y="676"/>
                          </a:lnTo>
                          <a:lnTo>
                            <a:pt x="20" y="698"/>
                          </a:lnTo>
                          <a:lnTo>
                            <a:pt x="26" y="719"/>
                          </a:lnTo>
                          <a:lnTo>
                            <a:pt x="38" y="750"/>
                          </a:lnTo>
                          <a:lnTo>
                            <a:pt x="58" y="785"/>
                          </a:lnTo>
                          <a:lnTo>
                            <a:pt x="95" y="841"/>
                          </a:lnTo>
                          <a:lnTo>
                            <a:pt x="125" y="879"/>
                          </a:lnTo>
                          <a:lnTo>
                            <a:pt x="215" y="965"/>
                          </a:lnTo>
                          <a:lnTo>
                            <a:pt x="340" y="1070"/>
                          </a:lnTo>
                          <a:lnTo>
                            <a:pt x="573" y="950"/>
                          </a:lnTo>
                          <a:lnTo>
                            <a:pt x="322" y="766"/>
                          </a:lnTo>
                          <a:lnTo>
                            <a:pt x="303" y="744"/>
                          </a:lnTo>
                          <a:lnTo>
                            <a:pt x="291" y="727"/>
                          </a:lnTo>
                          <a:lnTo>
                            <a:pt x="274" y="704"/>
                          </a:lnTo>
                          <a:lnTo>
                            <a:pt x="259" y="679"/>
                          </a:lnTo>
                          <a:lnTo>
                            <a:pt x="248" y="649"/>
                          </a:lnTo>
                          <a:lnTo>
                            <a:pt x="242" y="622"/>
                          </a:lnTo>
                          <a:lnTo>
                            <a:pt x="236" y="588"/>
                          </a:lnTo>
                          <a:lnTo>
                            <a:pt x="236" y="558"/>
                          </a:lnTo>
                          <a:lnTo>
                            <a:pt x="242" y="513"/>
                          </a:lnTo>
                          <a:lnTo>
                            <a:pt x="248" y="480"/>
                          </a:lnTo>
                          <a:lnTo>
                            <a:pt x="258" y="456"/>
                          </a:lnTo>
                          <a:lnTo>
                            <a:pt x="273" y="425"/>
                          </a:lnTo>
                          <a:lnTo>
                            <a:pt x="295" y="392"/>
                          </a:lnTo>
                          <a:lnTo>
                            <a:pt x="328" y="355"/>
                          </a:lnTo>
                          <a:lnTo>
                            <a:pt x="372" y="321"/>
                          </a:lnTo>
                          <a:lnTo>
                            <a:pt x="434" y="289"/>
                          </a:lnTo>
                          <a:lnTo>
                            <a:pt x="480" y="271"/>
                          </a:lnTo>
                          <a:lnTo>
                            <a:pt x="529" y="253"/>
                          </a:lnTo>
                          <a:lnTo>
                            <a:pt x="573" y="242"/>
                          </a:lnTo>
                          <a:lnTo>
                            <a:pt x="601" y="237"/>
                          </a:lnTo>
                          <a:lnTo>
                            <a:pt x="637" y="227"/>
                          </a:lnTo>
                          <a:lnTo>
                            <a:pt x="668" y="220"/>
                          </a:lnTo>
                          <a:lnTo>
                            <a:pt x="717" y="217"/>
                          </a:lnTo>
                          <a:lnTo>
                            <a:pt x="747" y="215"/>
                          </a:lnTo>
                          <a:lnTo>
                            <a:pt x="784" y="209"/>
                          </a:lnTo>
                          <a:lnTo>
                            <a:pt x="821" y="212"/>
                          </a:lnTo>
                          <a:lnTo>
                            <a:pt x="847" y="212"/>
                          </a:lnTo>
                          <a:lnTo>
                            <a:pt x="910" y="217"/>
                          </a:lnTo>
                          <a:lnTo>
                            <a:pt x="974" y="224"/>
                          </a:lnTo>
                          <a:lnTo>
                            <a:pt x="1021" y="233"/>
                          </a:lnTo>
                          <a:lnTo>
                            <a:pt x="1051" y="243"/>
                          </a:lnTo>
                          <a:lnTo>
                            <a:pt x="1088" y="254"/>
                          </a:lnTo>
                          <a:lnTo>
                            <a:pt x="1124" y="267"/>
                          </a:lnTo>
                          <a:lnTo>
                            <a:pt x="1148" y="276"/>
                          </a:lnTo>
                          <a:lnTo>
                            <a:pt x="1174" y="288"/>
                          </a:lnTo>
                          <a:lnTo>
                            <a:pt x="1213" y="304"/>
                          </a:lnTo>
                          <a:lnTo>
                            <a:pt x="1433" y="19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9">
                      <a:extLst>
                        <a:ext uri="{FF2B5EF4-FFF2-40B4-BE49-F238E27FC236}">
                          <a16:creationId xmlns:a16="http://schemas.microsoft.com/office/drawing/2014/main" id="{1208BA07-38C0-4505-9BED-67CCCBD4D2B6}"/>
                        </a:ext>
                      </a:extLst>
                    </p:cNvPr>
                    <p:cNvSpPr>
                      <a:spLocks/>
                    </p:cNvSpPr>
                    <p:nvPr/>
                  </p:nvSpPr>
                  <p:spPr bwMode="auto">
                    <a:xfrm>
                      <a:off x="2405" y="2263"/>
                      <a:ext cx="302" cy="156"/>
                    </a:xfrm>
                    <a:custGeom>
                      <a:avLst/>
                      <a:gdLst>
                        <a:gd name="T0" fmla="*/ 0 w 1207"/>
                        <a:gd name="T1" fmla="*/ 0 h 466"/>
                        <a:gd name="T2" fmla="*/ 0 w 1207"/>
                        <a:gd name="T3" fmla="*/ 0 h 466"/>
                        <a:gd name="T4" fmla="*/ 0 w 1207"/>
                        <a:gd name="T5" fmla="*/ 0 h 466"/>
                        <a:gd name="T6" fmla="*/ 0 w 1207"/>
                        <a:gd name="T7" fmla="*/ 0 h 466"/>
                        <a:gd name="T8" fmla="*/ 0 w 1207"/>
                        <a:gd name="T9" fmla="*/ 0 h 466"/>
                        <a:gd name="T10" fmla="*/ 0 w 1207"/>
                        <a:gd name="T11" fmla="*/ 0 h 466"/>
                        <a:gd name="T12" fmla="*/ 0 w 1207"/>
                        <a:gd name="T13" fmla="*/ 0 h 466"/>
                        <a:gd name="T14" fmla="*/ 0 w 1207"/>
                        <a:gd name="T15" fmla="*/ 0 h 466"/>
                        <a:gd name="T16" fmla="*/ 0 w 1207"/>
                        <a:gd name="T17" fmla="*/ 0 h 466"/>
                        <a:gd name="T18" fmla="*/ 0 w 1207"/>
                        <a:gd name="T19" fmla="*/ 0 h 466"/>
                        <a:gd name="T20" fmla="*/ 0 w 1207"/>
                        <a:gd name="T21" fmla="*/ 0 h 466"/>
                        <a:gd name="T22" fmla="*/ 0 w 1207"/>
                        <a:gd name="T23" fmla="*/ 0 h 466"/>
                        <a:gd name="T24" fmla="*/ 0 w 1207"/>
                        <a:gd name="T25" fmla="*/ 0 h 466"/>
                        <a:gd name="T26" fmla="*/ 0 w 1207"/>
                        <a:gd name="T27" fmla="*/ 0 h 466"/>
                        <a:gd name="T28" fmla="*/ 0 w 1207"/>
                        <a:gd name="T29" fmla="*/ 0 h 466"/>
                        <a:gd name="T30" fmla="*/ 0 w 1207"/>
                        <a:gd name="T31" fmla="*/ 0 h 466"/>
                        <a:gd name="T32" fmla="*/ 0 w 1207"/>
                        <a:gd name="T33" fmla="*/ 0 h 466"/>
                        <a:gd name="T34" fmla="*/ 0 w 1207"/>
                        <a:gd name="T35" fmla="*/ 0 h 466"/>
                        <a:gd name="T36" fmla="*/ 0 w 1207"/>
                        <a:gd name="T37" fmla="*/ 0 h 466"/>
                        <a:gd name="T38" fmla="*/ 0 w 1207"/>
                        <a:gd name="T39" fmla="*/ 0 h 466"/>
                        <a:gd name="T40" fmla="*/ 0 w 1207"/>
                        <a:gd name="T41" fmla="*/ 0 h 466"/>
                        <a:gd name="T42" fmla="*/ 0 w 1207"/>
                        <a:gd name="T43" fmla="*/ 0 h 466"/>
                        <a:gd name="T44" fmla="*/ 0 w 1207"/>
                        <a:gd name="T45" fmla="*/ 0 h 466"/>
                        <a:gd name="T46" fmla="*/ 0 w 1207"/>
                        <a:gd name="T47" fmla="*/ 0 h 466"/>
                        <a:gd name="T48" fmla="*/ 0 w 1207"/>
                        <a:gd name="T49" fmla="*/ 0 h 466"/>
                        <a:gd name="T50" fmla="*/ 0 w 1207"/>
                        <a:gd name="T51" fmla="*/ 0 h 466"/>
                        <a:gd name="T52" fmla="*/ 0 w 1207"/>
                        <a:gd name="T53" fmla="*/ 0 h 466"/>
                        <a:gd name="T54" fmla="*/ 0 w 1207"/>
                        <a:gd name="T55" fmla="*/ 0 h 466"/>
                        <a:gd name="T56" fmla="*/ 0 w 1207"/>
                        <a:gd name="T57" fmla="*/ 0 h 466"/>
                        <a:gd name="T58" fmla="*/ 0 w 1207"/>
                        <a:gd name="T59" fmla="*/ 0 h 466"/>
                        <a:gd name="T60" fmla="*/ 0 w 1207"/>
                        <a:gd name="T61" fmla="*/ 0 h 466"/>
                        <a:gd name="T62" fmla="*/ 0 w 1207"/>
                        <a:gd name="T63" fmla="*/ 0 h 466"/>
                        <a:gd name="T64" fmla="*/ 0 w 1207"/>
                        <a:gd name="T65" fmla="*/ 0 h 466"/>
                        <a:gd name="T66" fmla="*/ 0 w 1207"/>
                        <a:gd name="T67" fmla="*/ 0 h 466"/>
                        <a:gd name="T68" fmla="*/ 0 w 1207"/>
                        <a:gd name="T69" fmla="*/ 0 h 466"/>
                        <a:gd name="T70" fmla="*/ 0 w 1207"/>
                        <a:gd name="T71" fmla="*/ 0 h 466"/>
                        <a:gd name="T72" fmla="*/ 0 w 1207"/>
                        <a:gd name="T73" fmla="*/ 0 h 466"/>
                        <a:gd name="T74" fmla="*/ 0 w 1207"/>
                        <a:gd name="T75" fmla="*/ 0 h 466"/>
                        <a:gd name="T76" fmla="*/ 0 w 1207"/>
                        <a:gd name="T77" fmla="*/ 0 h 466"/>
                        <a:gd name="T78" fmla="*/ 0 w 1207"/>
                        <a:gd name="T79" fmla="*/ 0 h 466"/>
                        <a:gd name="T80" fmla="*/ 0 w 1207"/>
                        <a:gd name="T81" fmla="*/ 0 h 466"/>
                        <a:gd name="T82" fmla="*/ 0 w 1207"/>
                        <a:gd name="T83" fmla="*/ 0 h 466"/>
                        <a:gd name="T84" fmla="*/ 0 w 1207"/>
                        <a:gd name="T85" fmla="*/ 0 h 466"/>
                        <a:gd name="T86" fmla="*/ 0 w 1207"/>
                        <a:gd name="T87" fmla="*/ 0 h 4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07"/>
                        <a:gd name="T133" fmla="*/ 0 h 466"/>
                        <a:gd name="T134" fmla="*/ 1207 w 1207"/>
                        <a:gd name="T135" fmla="*/ 466 h 4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07" h="466">
                          <a:moveTo>
                            <a:pt x="1207" y="49"/>
                          </a:moveTo>
                          <a:lnTo>
                            <a:pt x="977" y="168"/>
                          </a:lnTo>
                          <a:lnTo>
                            <a:pt x="924" y="140"/>
                          </a:lnTo>
                          <a:lnTo>
                            <a:pt x="854" y="114"/>
                          </a:lnTo>
                          <a:lnTo>
                            <a:pt x="782" y="96"/>
                          </a:lnTo>
                          <a:lnTo>
                            <a:pt x="693" y="83"/>
                          </a:lnTo>
                          <a:lnTo>
                            <a:pt x="600" y="79"/>
                          </a:lnTo>
                          <a:lnTo>
                            <a:pt x="485" y="83"/>
                          </a:lnTo>
                          <a:lnTo>
                            <a:pt x="409" y="96"/>
                          </a:lnTo>
                          <a:lnTo>
                            <a:pt x="311" y="118"/>
                          </a:lnTo>
                          <a:lnTo>
                            <a:pt x="231" y="149"/>
                          </a:lnTo>
                          <a:lnTo>
                            <a:pt x="172" y="179"/>
                          </a:lnTo>
                          <a:lnTo>
                            <a:pt x="125" y="210"/>
                          </a:lnTo>
                          <a:lnTo>
                            <a:pt x="86" y="251"/>
                          </a:lnTo>
                          <a:lnTo>
                            <a:pt x="53" y="301"/>
                          </a:lnTo>
                          <a:lnTo>
                            <a:pt x="33" y="358"/>
                          </a:lnTo>
                          <a:lnTo>
                            <a:pt x="24" y="412"/>
                          </a:lnTo>
                          <a:lnTo>
                            <a:pt x="20" y="466"/>
                          </a:lnTo>
                          <a:lnTo>
                            <a:pt x="4" y="408"/>
                          </a:lnTo>
                          <a:lnTo>
                            <a:pt x="0" y="362"/>
                          </a:lnTo>
                          <a:lnTo>
                            <a:pt x="10" y="301"/>
                          </a:lnTo>
                          <a:lnTo>
                            <a:pt x="30" y="251"/>
                          </a:lnTo>
                          <a:lnTo>
                            <a:pt x="66" y="194"/>
                          </a:lnTo>
                          <a:lnTo>
                            <a:pt x="109" y="144"/>
                          </a:lnTo>
                          <a:lnTo>
                            <a:pt x="158" y="107"/>
                          </a:lnTo>
                          <a:lnTo>
                            <a:pt x="205" y="79"/>
                          </a:lnTo>
                          <a:lnTo>
                            <a:pt x="264" y="57"/>
                          </a:lnTo>
                          <a:lnTo>
                            <a:pt x="330" y="35"/>
                          </a:lnTo>
                          <a:lnTo>
                            <a:pt x="393" y="22"/>
                          </a:lnTo>
                          <a:lnTo>
                            <a:pt x="465" y="7"/>
                          </a:lnTo>
                          <a:lnTo>
                            <a:pt x="514" y="3"/>
                          </a:lnTo>
                          <a:lnTo>
                            <a:pt x="577" y="0"/>
                          </a:lnTo>
                          <a:lnTo>
                            <a:pt x="650" y="0"/>
                          </a:lnTo>
                          <a:lnTo>
                            <a:pt x="723" y="3"/>
                          </a:lnTo>
                          <a:lnTo>
                            <a:pt x="815" y="18"/>
                          </a:lnTo>
                          <a:lnTo>
                            <a:pt x="887" y="35"/>
                          </a:lnTo>
                          <a:lnTo>
                            <a:pt x="953" y="53"/>
                          </a:lnTo>
                          <a:lnTo>
                            <a:pt x="1006" y="72"/>
                          </a:lnTo>
                          <a:lnTo>
                            <a:pt x="1016" y="76"/>
                          </a:lnTo>
                          <a:lnTo>
                            <a:pt x="1039" y="49"/>
                          </a:lnTo>
                          <a:lnTo>
                            <a:pt x="1072" y="31"/>
                          </a:lnTo>
                          <a:lnTo>
                            <a:pt x="1105" y="15"/>
                          </a:lnTo>
                          <a:lnTo>
                            <a:pt x="1158" y="15"/>
                          </a:lnTo>
                          <a:lnTo>
                            <a:pt x="1207" y="4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Arc 20">
                      <a:extLst>
                        <a:ext uri="{FF2B5EF4-FFF2-40B4-BE49-F238E27FC236}">
                          <a16:creationId xmlns:a16="http://schemas.microsoft.com/office/drawing/2014/main" id="{077314C2-8C2E-4533-B37F-978C624F3E09}"/>
                        </a:ext>
                      </a:extLst>
                    </p:cNvPr>
                    <p:cNvSpPr>
                      <a:spLocks/>
                    </p:cNvSpPr>
                    <p:nvPr/>
                  </p:nvSpPr>
                  <p:spPr bwMode="auto">
                    <a:xfrm>
                      <a:off x="2367" y="2336"/>
                      <a:ext cx="16" cy="72"/>
                    </a:xfrm>
                    <a:custGeom>
                      <a:avLst/>
                      <a:gdLst>
                        <a:gd name="T0" fmla="*/ 0 w 21380"/>
                        <a:gd name="T1" fmla="*/ 0 h 20219"/>
                        <a:gd name="T2" fmla="*/ 0 w 21380"/>
                        <a:gd name="T3" fmla="*/ 0 h 20219"/>
                        <a:gd name="T4" fmla="*/ 0 w 21380"/>
                        <a:gd name="T5" fmla="*/ 0 h 20219"/>
                        <a:gd name="T6" fmla="*/ 0 60000 65536"/>
                        <a:gd name="T7" fmla="*/ 0 60000 65536"/>
                        <a:gd name="T8" fmla="*/ 0 60000 65536"/>
                        <a:gd name="T9" fmla="*/ 0 w 21380"/>
                        <a:gd name="T10" fmla="*/ 0 h 20219"/>
                        <a:gd name="T11" fmla="*/ 21380 w 21380"/>
                        <a:gd name="T12" fmla="*/ 20219 h 20219"/>
                      </a:gdLst>
                      <a:ahLst/>
                      <a:cxnLst>
                        <a:cxn ang="T6">
                          <a:pos x="T0" y="T1"/>
                        </a:cxn>
                        <a:cxn ang="T7">
                          <a:pos x="T2" y="T3"/>
                        </a:cxn>
                        <a:cxn ang="T8">
                          <a:pos x="T4" y="T5"/>
                        </a:cxn>
                      </a:cxnLst>
                      <a:rect l="T9" t="T10" r="T11" b="T12"/>
                      <a:pathLst>
                        <a:path w="21380" h="20219" fill="none" extrusionOk="0">
                          <a:moveTo>
                            <a:pt x="-1" y="17144"/>
                          </a:moveTo>
                          <a:cubicBezTo>
                            <a:pt x="1121" y="9344"/>
                            <a:pt x="6402" y="2773"/>
                            <a:pt x="13779" y="0"/>
                          </a:cubicBezTo>
                        </a:path>
                        <a:path w="21380" h="20219" stroke="0" extrusionOk="0">
                          <a:moveTo>
                            <a:pt x="-1" y="17144"/>
                          </a:moveTo>
                          <a:cubicBezTo>
                            <a:pt x="1121" y="9344"/>
                            <a:pt x="6402" y="2773"/>
                            <a:pt x="13779" y="0"/>
                          </a:cubicBezTo>
                          <a:lnTo>
                            <a:pt x="21380" y="20219"/>
                          </a:lnTo>
                          <a:lnTo>
                            <a:pt x="-1" y="17144"/>
                          </a:lnTo>
                          <a:close/>
                        </a:path>
                      </a:pathLst>
                    </a:custGeom>
                    <a:noFill/>
                    <a:ln w="3175">
                      <a:solidFill>
                        <a:srgbClr val="E0E0E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1" name="Group 21">
                    <a:extLst>
                      <a:ext uri="{FF2B5EF4-FFF2-40B4-BE49-F238E27FC236}">
                        <a16:creationId xmlns:a16="http://schemas.microsoft.com/office/drawing/2014/main" id="{2C31F527-F9C7-4870-8F30-31ABEE55EC2F}"/>
                      </a:ext>
                    </a:extLst>
                  </p:cNvPr>
                  <p:cNvGrpSpPr>
                    <a:grpSpLocks/>
                  </p:cNvGrpSpPr>
                  <p:nvPr/>
                </p:nvGrpSpPr>
                <p:grpSpPr bwMode="auto">
                  <a:xfrm>
                    <a:off x="2407" y="2213"/>
                    <a:ext cx="640" cy="821"/>
                    <a:chOff x="2407" y="2213"/>
                    <a:chExt cx="640" cy="821"/>
                  </a:xfrm>
                </p:grpSpPr>
                <p:grpSp>
                  <p:nvGrpSpPr>
                    <p:cNvPr id="72" name="Group 22">
                      <a:extLst>
                        <a:ext uri="{FF2B5EF4-FFF2-40B4-BE49-F238E27FC236}">
                          <a16:creationId xmlns:a16="http://schemas.microsoft.com/office/drawing/2014/main" id="{73D1DBD6-0530-4170-B55A-D3A430A77A04}"/>
                        </a:ext>
                      </a:extLst>
                    </p:cNvPr>
                    <p:cNvGrpSpPr>
                      <a:grpSpLocks/>
                    </p:cNvGrpSpPr>
                    <p:nvPr/>
                  </p:nvGrpSpPr>
                  <p:grpSpPr bwMode="auto">
                    <a:xfrm>
                      <a:off x="2407" y="2213"/>
                      <a:ext cx="640" cy="821"/>
                      <a:chOff x="2407" y="2213"/>
                      <a:chExt cx="640" cy="821"/>
                    </a:xfrm>
                  </p:grpSpPr>
                  <p:grpSp>
                    <p:nvGrpSpPr>
                      <p:cNvPr id="78" name="Group 23">
                        <a:extLst>
                          <a:ext uri="{FF2B5EF4-FFF2-40B4-BE49-F238E27FC236}">
                            <a16:creationId xmlns:a16="http://schemas.microsoft.com/office/drawing/2014/main" id="{8C3479FF-5045-4590-B0E2-71327451115E}"/>
                          </a:ext>
                        </a:extLst>
                      </p:cNvPr>
                      <p:cNvGrpSpPr>
                        <a:grpSpLocks/>
                      </p:cNvGrpSpPr>
                      <p:nvPr/>
                    </p:nvGrpSpPr>
                    <p:grpSpPr bwMode="auto">
                      <a:xfrm>
                        <a:off x="2407" y="2213"/>
                        <a:ext cx="380" cy="548"/>
                        <a:chOff x="2407" y="2213"/>
                        <a:chExt cx="380" cy="548"/>
                      </a:xfrm>
                    </p:grpSpPr>
                    <p:sp>
                      <p:nvSpPr>
                        <p:cNvPr id="107" name="Freeform 24">
                          <a:extLst>
                            <a:ext uri="{FF2B5EF4-FFF2-40B4-BE49-F238E27FC236}">
                              <a16:creationId xmlns:a16="http://schemas.microsoft.com/office/drawing/2014/main" id="{D84B2C86-A4D6-4B47-8C93-9B001457581B}"/>
                            </a:ext>
                          </a:extLst>
                        </p:cNvPr>
                        <p:cNvSpPr>
                          <a:spLocks/>
                        </p:cNvSpPr>
                        <p:nvPr/>
                      </p:nvSpPr>
                      <p:spPr bwMode="auto">
                        <a:xfrm>
                          <a:off x="2436" y="2243"/>
                          <a:ext cx="351" cy="518"/>
                        </a:xfrm>
                        <a:custGeom>
                          <a:avLst/>
                          <a:gdLst>
                            <a:gd name="T0" fmla="*/ 0 w 1406"/>
                            <a:gd name="T1" fmla="*/ 0 h 1554"/>
                            <a:gd name="T2" fmla="*/ 0 w 1406"/>
                            <a:gd name="T3" fmla="*/ 0 h 1554"/>
                            <a:gd name="T4" fmla="*/ 0 w 1406"/>
                            <a:gd name="T5" fmla="*/ 0 h 1554"/>
                            <a:gd name="T6" fmla="*/ 0 w 1406"/>
                            <a:gd name="T7" fmla="*/ 0 h 1554"/>
                            <a:gd name="T8" fmla="*/ 0 w 1406"/>
                            <a:gd name="T9" fmla="*/ 0 h 1554"/>
                            <a:gd name="T10" fmla="*/ 0 60000 65536"/>
                            <a:gd name="T11" fmla="*/ 0 60000 65536"/>
                            <a:gd name="T12" fmla="*/ 0 60000 65536"/>
                            <a:gd name="T13" fmla="*/ 0 60000 65536"/>
                            <a:gd name="T14" fmla="*/ 0 60000 65536"/>
                            <a:gd name="T15" fmla="*/ 0 w 1406"/>
                            <a:gd name="T16" fmla="*/ 0 h 1554"/>
                            <a:gd name="T17" fmla="*/ 1406 w 1406"/>
                            <a:gd name="T18" fmla="*/ 1554 h 1554"/>
                          </a:gdLst>
                          <a:ahLst/>
                          <a:cxnLst>
                            <a:cxn ang="T10">
                              <a:pos x="T0" y="T1"/>
                            </a:cxn>
                            <a:cxn ang="T11">
                              <a:pos x="T2" y="T3"/>
                            </a:cxn>
                            <a:cxn ang="T12">
                              <a:pos x="T4" y="T5"/>
                            </a:cxn>
                            <a:cxn ang="T13">
                              <a:pos x="T6" y="T7"/>
                            </a:cxn>
                            <a:cxn ang="T14">
                              <a:pos x="T8" y="T9"/>
                            </a:cxn>
                          </a:cxnLst>
                          <a:rect l="T15" t="T16" r="T17" b="T18"/>
                          <a:pathLst>
                            <a:path w="1406" h="1554">
                              <a:moveTo>
                                <a:pt x="0" y="1554"/>
                              </a:moveTo>
                              <a:lnTo>
                                <a:pt x="0" y="708"/>
                              </a:lnTo>
                              <a:lnTo>
                                <a:pt x="1406" y="0"/>
                              </a:lnTo>
                              <a:lnTo>
                                <a:pt x="1403" y="797"/>
                              </a:lnTo>
                              <a:lnTo>
                                <a:pt x="0" y="1554"/>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08" name="Freeform 25">
                          <a:extLst>
                            <a:ext uri="{FF2B5EF4-FFF2-40B4-BE49-F238E27FC236}">
                              <a16:creationId xmlns:a16="http://schemas.microsoft.com/office/drawing/2014/main" id="{2747B762-4606-41D0-946C-4620F9E79BFD}"/>
                            </a:ext>
                          </a:extLst>
                        </p:cNvPr>
                        <p:cNvSpPr>
                          <a:spLocks/>
                        </p:cNvSpPr>
                        <p:nvPr/>
                      </p:nvSpPr>
                      <p:spPr bwMode="auto">
                        <a:xfrm>
                          <a:off x="2407" y="2450"/>
                          <a:ext cx="29" cy="311"/>
                        </a:xfrm>
                        <a:custGeom>
                          <a:avLst/>
                          <a:gdLst>
                            <a:gd name="T0" fmla="*/ 0 w 116"/>
                            <a:gd name="T1" fmla="*/ 0 h 934"/>
                            <a:gd name="T2" fmla="*/ 0 w 116"/>
                            <a:gd name="T3" fmla="*/ 0 h 934"/>
                            <a:gd name="T4" fmla="*/ 0 w 116"/>
                            <a:gd name="T5" fmla="*/ 0 h 934"/>
                            <a:gd name="T6" fmla="*/ 0 w 116"/>
                            <a:gd name="T7" fmla="*/ 0 h 934"/>
                            <a:gd name="T8" fmla="*/ 0 w 116"/>
                            <a:gd name="T9" fmla="*/ 0 h 934"/>
                            <a:gd name="T10" fmla="*/ 0 60000 65536"/>
                            <a:gd name="T11" fmla="*/ 0 60000 65536"/>
                            <a:gd name="T12" fmla="*/ 0 60000 65536"/>
                            <a:gd name="T13" fmla="*/ 0 60000 65536"/>
                            <a:gd name="T14" fmla="*/ 0 60000 65536"/>
                            <a:gd name="T15" fmla="*/ 0 w 116"/>
                            <a:gd name="T16" fmla="*/ 0 h 934"/>
                            <a:gd name="T17" fmla="*/ 116 w 116"/>
                            <a:gd name="T18" fmla="*/ 934 h 934"/>
                          </a:gdLst>
                          <a:ahLst/>
                          <a:cxnLst>
                            <a:cxn ang="T10">
                              <a:pos x="T0" y="T1"/>
                            </a:cxn>
                            <a:cxn ang="T11">
                              <a:pos x="T2" y="T3"/>
                            </a:cxn>
                            <a:cxn ang="T12">
                              <a:pos x="T4" y="T5"/>
                            </a:cxn>
                            <a:cxn ang="T13">
                              <a:pos x="T6" y="T7"/>
                            </a:cxn>
                            <a:cxn ang="T14">
                              <a:pos x="T8" y="T9"/>
                            </a:cxn>
                          </a:cxnLst>
                          <a:rect l="T15" t="T16" r="T17" b="T18"/>
                          <a:pathLst>
                            <a:path w="116" h="934">
                              <a:moveTo>
                                <a:pt x="0" y="0"/>
                              </a:moveTo>
                              <a:lnTo>
                                <a:pt x="116" y="88"/>
                              </a:lnTo>
                              <a:lnTo>
                                <a:pt x="116" y="934"/>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09" name="Freeform 26">
                          <a:extLst>
                            <a:ext uri="{FF2B5EF4-FFF2-40B4-BE49-F238E27FC236}">
                              <a16:creationId xmlns:a16="http://schemas.microsoft.com/office/drawing/2014/main" id="{961F25A7-4B76-4E1F-A91D-5E655DB01D0F}"/>
                            </a:ext>
                          </a:extLst>
                        </p:cNvPr>
                        <p:cNvSpPr>
                          <a:spLocks/>
                        </p:cNvSpPr>
                        <p:nvPr/>
                      </p:nvSpPr>
                      <p:spPr bwMode="auto">
                        <a:xfrm>
                          <a:off x="2407" y="2213"/>
                          <a:ext cx="380" cy="266"/>
                        </a:xfrm>
                        <a:custGeom>
                          <a:avLst/>
                          <a:gdLst>
                            <a:gd name="T0" fmla="*/ 0 w 1522"/>
                            <a:gd name="T1" fmla="*/ 0 h 799"/>
                            <a:gd name="T2" fmla="*/ 0 w 1522"/>
                            <a:gd name="T3" fmla="*/ 0 h 799"/>
                            <a:gd name="T4" fmla="*/ 0 w 1522"/>
                            <a:gd name="T5" fmla="*/ 0 h 799"/>
                            <a:gd name="T6" fmla="*/ 0 w 1522"/>
                            <a:gd name="T7" fmla="*/ 0 h 799"/>
                            <a:gd name="T8" fmla="*/ 0 w 1522"/>
                            <a:gd name="T9" fmla="*/ 0 h 799"/>
                            <a:gd name="T10" fmla="*/ 0 60000 65536"/>
                            <a:gd name="T11" fmla="*/ 0 60000 65536"/>
                            <a:gd name="T12" fmla="*/ 0 60000 65536"/>
                            <a:gd name="T13" fmla="*/ 0 60000 65536"/>
                            <a:gd name="T14" fmla="*/ 0 60000 65536"/>
                            <a:gd name="T15" fmla="*/ 0 w 1522"/>
                            <a:gd name="T16" fmla="*/ 0 h 799"/>
                            <a:gd name="T17" fmla="*/ 1522 w 1522"/>
                            <a:gd name="T18" fmla="*/ 799 h 799"/>
                          </a:gdLst>
                          <a:ahLst/>
                          <a:cxnLst>
                            <a:cxn ang="T10">
                              <a:pos x="T0" y="T1"/>
                            </a:cxn>
                            <a:cxn ang="T11">
                              <a:pos x="T2" y="T3"/>
                            </a:cxn>
                            <a:cxn ang="T12">
                              <a:pos x="T4" y="T5"/>
                            </a:cxn>
                            <a:cxn ang="T13">
                              <a:pos x="T6" y="T7"/>
                            </a:cxn>
                            <a:cxn ang="T14">
                              <a:pos x="T8" y="T9"/>
                            </a:cxn>
                          </a:cxnLst>
                          <a:rect l="T15" t="T16" r="T17" b="T18"/>
                          <a:pathLst>
                            <a:path w="1522" h="799">
                              <a:moveTo>
                                <a:pt x="0" y="711"/>
                              </a:moveTo>
                              <a:lnTo>
                                <a:pt x="117" y="799"/>
                              </a:lnTo>
                              <a:lnTo>
                                <a:pt x="1522" y="91"/>
                              </a:lnTo>
                              <a:lnTo>
                                <a:pt x="1409"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79" name="Group 27">
                        <a:extLst>
                          <a:ext uri="{FF2B5EF4-FFF2-40B4-BE49-F238E27FC236}">
                            <a16:creationId xmlns:a16="http://schemas.microsoft.com/office/drawing/2014/main" id="{0E6D978B-835F-44F1-82AB-3EB42C57D4F0}"/>
                          </a:ext>
                        </a:extLst>
                      </p:cNvPr>
                      <p:cNvGrpSpPr>
                        <a:grpSpLocks/>
                      </p:cNvGrpSpPr>
                      <p:nvPr/>
                    </p:nvGrpSpPr>
                    <p:grpSpPr bwMode="auto">
                      <a:xfrm>
                        <a:off x="2444" y="2250"/>
                        <a:ext cx="380" cy="548"/>
                        <a:chOff x="2444" y="2250"/>
                        <a:chExt cx="380" cy="548"/>
                      </a:xfrm>
                    </p:grpSpPr>
                    <p:sp>
                      <p:nvSpPr>
                        <p:cNvPr id="104" name="Freeform 28">
                          <a:extLst>
                            <a:ext uri="{FF2B5EF4-FFF2-40B4-BE49-F238E27FC236}">
                              <a16:creationId xmlns:a16="http://schemas.microsoft.com/office/drawing/2014/main" id="{D9433489-2457-4876-8577-CBD79C38C00E}"/>
                            </a:ext>
                          </a:extLst>
                        </p:cNvPr>
                        <p:cNvSpPr>
                          <a:spLocks/>
                        </p:cNvSpPr>
                        <p:nvPr/>
                      </p:nvSpPr>
                      <p:spPr bwMode="auto">
                        <a:xfrm>
                          <a:off x="2473" y="2281"/>
                          <a:ext cx="351" cy="517"/>
                        </a:xfrm>
                        <a:custGeom>
                          <a:avLst/>
                          <a:gdLst>
                            <a:gd name="T0" fmla="*/ 0 w 1403"/>
                            <a:gd name="T1" fmla="*/ 0 h 1553"/>
                            <a:gd name="T2" fmla="*/ 0 w 1403"/>
                            <a:gd name="T3" fmla="*/ 0 h 1553"/>
                            <a:gd name="T4" fmla="*/ 0 w 1403"/>
                            <a:gd name="T5" fmla="*/ 0 h 1553"/>
                            <a:gd name="T6" fmla="*/ 0 w 1403"/>
                            <a:gd name="T7" fmla="*/ 0 h 1553"/>
                            <a:gd name="T8" fmla="*/ 0 w 1403"/>
                            <a:gd name="T9" fmla="*/ 0 h 1553"/>
                            <a:gd name="T10" fmla="*/ 0 60000 65536"/>
                            <a:gd name="T11" fmla="*/ 0 60000 65536"/>
                            <a:gd name="T12" fmla="*/ 0 60000 65536"/>
                            <a:gd name="T13" fmla="*/ 0 60000 65536"/>
                            <a:gd name="T14" fmla="*/ 0 60000 65536"/>
                            <a:gd name="T15" fmla="*/ 0 w 1403"/>
                            <a:gd name="T16" fmla="*/ 0 h 1553"/>
                            <a:gd name="T17" fmla="*/ 1403 w 1403"/>
                            <a:gd name="T18" fmla="*/ 1553 h 1553"/>
                          </a:gdLst>
                          <a:ahLst/>
                          <a:cxnLst>
                            <a:cxn ang="T10">
                              <a:pos x="T0" y="T1"/>
                            </a:cxn>
                            <a:cxn ang="T11">
                              <a:pos x="T2" y="T3"/>
                            </a:cxn>
                            <a:cxn ang="T12">
                              <a:pos x="T4" y="T5"/>
                            </a:cxn>
                            <a:cxn ang="T13">
                              <a:pos x="T6" y="T7"/>
                            </a:cxn>
                            <a:cxn ang="T14">
                              <a:pos x="T8" y="T9"/>
                            </a:cxn>
                          </a:cxnLst>
                          <a:rect l="T15" t="T16" r="T17" b="T18"/>
                          <a:pathLst>
                            <a:path w="1403" h="1553">
                              <a:moveTo>
                                <a:pt x="0" y="1553"/>
                              </a:moveTo>
                              <a:lnTo>
                                <a:pt x="0" y="706"/>
                              </a:lnTo>
                              <a:lnTo>
                                <a:pt x="1401" y="0"/>
                              </a:lnTo>
                              <a:lnTo>
                                <a:pt x="1403" y="793"/>
                              </a:lnTo>
                              <a:lnTo>
                                <a:pt x="0" y="1553"/>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05" name="Freeform 29">
                          <a:extLst>
                            <a:ext uri="{FF2B5EF4-FFF2-40B4-BE49-F238E27FC236}">
                              <a16:creationId xmlns:a16="http://schemas.microsoft.com/office/drawing/2014/main" id="{C8A1E7DB-8749-4C84-8D8B-57AE39C8EB2D}"/>
                            </a:ext>
                          </a:extLst>
                        </p:cNvPr>
                        <p:cNvSpPr>
                          <a:spLocks/>
                        </p:cNvSpPr>
                        <p:nvPr/>
                      </p:nvSpPr>
                      <p:spPr bwMode="auto">
                        <a:xfrm>
                          <a:off x="2444" y="2487"/>
                          <a:ext cx="29" cy="311"/>
                        </a:xfrm>
                        <a:custGeom>
                          <a:avLst/>
                          <a:gdLst>
                            <a:gd name="T0" fmla="*/ 0 w 118"/>
                            <a:gd name="T1" fmla="*/ 0 h 934"/>
                            <a:gd name="T2" fmla="*/ 0 w 118"/>
                            <a:gd name="T3" fmla="*/ 0 h 934"/>
                            <a:gd name="T4" fmla="*/ 0 w 118"/>
                            <a:gd name="T5" fmla="*/ 0 h 934"/>
                            <a:gd name="T6" fmla="*/ 0 w 118"/>
                            <a:gd name="T7" fmla="*/ 0 h 934"/>
                            <a:gd name="T8" fmla="*/ 0 w 118"/>
                            <a:gd name="T9" fmla="*/ 0 h 934"/>
                            <a:gd name="T10" fmla="*/ 0 60000 65536"/>
                            <a:gd name="T11" fmla="*/ 0 60000 65536"/>
                            <a:gd name="T12" fmla="*/ 0 60000 65536"/>
                            <a:gd name="T13" fmla="*/ 0 60000 65536"/>
                            <a:gd name="T14" fmla="*/ 0 60000 65536"/>
                            <a:gd name="T15" fmla="*/ 0 w 118"/>
                            <a:gd name="T16" fmla="*/ 0 h 934"/>
                            <a:gd name="T17" fmla="*/ 118 w 118"/>
                            <a:gd name="T18" fmla="*/ 934 h 934"/>
                          </a:gdLst>
                          <a:ahLst/>
                          <a:cxnLst>
                            <a:cxn ang="T10">
                              <a:pos x="T0" y="T1"/>
                            </a:cxn>
                            <a:cxn ang="T11">
                              <a:pos x="T2" y="T3"/>
                            </a:cxn>
                            <a:cxn ang="T12">
                              <a:pos x="T4" y="T5"/>
                            </a:cxn>
                            <a:cxn ang="T13">
                              <a:pos x="T6" y="T7"/>
                            </a:cxn>
                            <a:cxn ang="T14">
                              <a:pos x="T8" y="T9"/>
                            </a:cxn>
                          </a:cxnLst>
                          <a:rect l="T15" t="T16" r="T17" b="T18"/>
                          <a:pathLst>
                            <a:path w="118" h="934">
                              <a:moveTo>
                                <a:pt x="1" y="0"/>
                              </a:moveTo>
                              <a:lnTo>
                                <a:pt x="118" y="87"/>
                              </a:lnTo>
                              <a:lnTo>
                                <a:pt x="118" y="934"/>
                              </a:lnTo>
                              <a:lnTo>
                                <a:pt x="0" y="845"/>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06" name="Freeform 30">
                          <a:extLst>
                            <a:ext uri="{FF2B5EF4-FFF2-40B4-BE49-F238E27FC236}">
                              <a16:creationId xmlns:a16="http://schemas.microsoft.com/office/drawing/2014/main" id="{DD64129E-A554-4CE6-8578-A670964E0F35}"/>
                            </a:ext>
                          </a:extLst>
                        </p:cNvPr>
                        <p:cNvSpPr>
                          <a:spLocks/>
                        </p:cNvSpPr>
                        <p:nvPr/>
                      </p:nvSpPr>
                      <p:spPr bwMode="auto">
                        <a:xfrm>
                          <a:off x="2444" y="2250"/>
                          <a:ext cx="380" cy="266"/>
                        </a:xfrm>
                        <a:custGeom>
                          <a:avLst/>
                          <a:gdLst>
                            <a:gd name="T0" fmla="*/ 0 w 1520"/>
                            <a:gd name="T1" fmla="*/ 0 h 799"/>
                            <a:gd name="T2" fmla="*/ 0 w 1520"/>
                            <a:gd name="T3" fmla="*/ 0 h 799"/>
                            <a:gd name="T4" fmla="*/ 0 w 1520"/>
                            <a:gd name="T5" fmla="*/ 0 h 799"/>
                            <a:gd name="T6" fmla="*/ 0 w 1520"/>
                            <a:gd name="T7" fmla="*/ 0 h 799"/>
                            <a:gd name="T8" fmla="*/ 0 w 1520"/>
                            <a:gd name="T9" fmla="*/ 0 h 799"/>
                            <a:gd name="T10" fmla="*/ 0 60000 65536"/>
                            <a:gd name="T11" fmla="*/ 0 60000 65536"/>
                            <a:gd name="T12" fmla="*/ 0 60000 65536"/>
                            <a:gd name="T13" fmla="*/ 0 60000 65536"/>
                            <a:gd name="T14" fmla="*/ 0 60000 65536"/>
                            <a:gd name="T15" fmla="*/ 0 w 1520"/>
                            <a:gd name="T16" fmla="*/ 0 h 799"/>
                            <a:gd name="T17" fmla="*/ 1520 w 1520"/>
                            <a:gd name="T18" fmla="*/ 799 h 799"/>
                          </a:gdLst>
                          <a:ahLst/>
                          <a:cxnLst>
                            <a:cxn ang="T10">
                              <a:pos x="T0" y="T1"/>
                            </a:cxn>
                            <a:cxn ang="T11">
                              <a:pos x="T2" y="T3"/>
                            </a:cxn>
                            <a:cxn ang="T12">
                              <a:pos x="T4" y="T5"/>
                            </a:cxn>
                            <a:cxn ang="T13">
                              <a:pos x="T6" y="T7"/>
                            </a:cxn>
                            <a:cxn ang="T14">
                              <a:pos x="T8" y="T9"/>
                            </a:cxn>
                          </a:cxnLst>
                          <a:rect l="T15" t="T16" r="T17" b="T18"/>
                          <a:pathLst>
                            <a:path w="1520" h="799">
                              <a:moveTo>
                                <a:pt x="0" y="711"/>
                              </a:moveTo>
                              <a:lnTo>
                                <a:pt x="119" y="799"/>
                              </a:lnTo>
                              <a:lnTo>
                                <a:pt x="1520" y="93"/>
                              </a:lnTo>
                              <a:lnTo>
                                <a:pt x="1402"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80" name="Group 31">
                        <a:extLst>
                          <a:ext uri="{FF2B5EF4-FFF2-40B4-BE49-F238E27FC236}">
                            <a16:creationId xmlns:a16="http://schemas.microsoft.com/office/drawing/2014/main" id="{0EC5566D-F695-45B4-9022-80CE8E8BF912}"/>
                          </a:ext>
                        </a:extLst>
                      </p:cNvPr>
                      <p:cNvGrpSpPr>
                        <a:grpSpLocks/>
                      </p:cNvGrpSpPr>
                      <p:nvPr/>
                    </p:nvGrpSpPr>
                    <p:grpSpPr bwMode="auto">
                      <a:xfrm>
                        <a:off x="2480" y="2288"/>
                        <a:ext cx="381" cy="549"/>
                        <a:chOff x="2480" y="2288"/>
                        <a:chExt cx="381" cy="549"/>
                      </a:xfrm>
                    </p:grpSpPr>
                    <p:sp>
                      <p:nvSpPr>
                        <p:cNvPr id="101" name="Freeform 32">
                          <a:extLst>
                            <a:ext uri="{FF2B5EF4-FFF2-40B4-BE49-F238E27FC236}">
                              <a16:creationId xmlns:a16="http://schemas.microsoft.com/office/drawing/2014/main" id="{CE4DEC4F-0C67-4A5B-8271-01696F25A29D}"/>
                            </a:ext>
                          </a:extLst>
                        </p:cNvPr>
                        <p:cNvSpPr>
                          <a:spLocks/>
                        </p:cNvSpPr>
                        <p:nvPr/>
                      </p:nvSpPr>
                      <p:spPr bwMode="auto">
                        <a:xfrm>
                          <a:off x="2509" y="2318"/>
                          <a:ext cx="352" cy="519"/>
                        </a:xfrm>
                        <a:custGeom>
                          <a:avLst/>
                          <a:gdLst>
                            <a:gd name="T0" fmla="*/ 0 w 1407"/>
                            <a:gd name="T1" fmla="*/ 0 h 1555"/>
                            <a:gd name="T2" fmla="*/ 0 w 1407"/>
                            <a:gd name="T3" fmla="*/ 0 h 1555"/>
                            <a:gd name="T4" fmla="*/ 0 w 1407"/>
                            <a:gd name="T5" fmla="*/ 0 h 1555"/>
                            <a:gd name="T6" fmla="*/ 0 w 1407"/>
                            <a:gd name="T7" fmla="*/ 0 h 1555"/>
                            <a:gd name="T8" fmla="*/ 0 w 1407"/>
                            <a:gd name="T9" fmla="*/ 0 h 1555"/>
                            <a:gd name="T10" fmla="*/ 0 60000 65536"/>
                            <a:gd name="T11" fmla="*/ 0 60000 65536"/>
                            <a:gd name="T12" fmla="*/ 0 60000 65536"/>
                            <a:gd name="T13" fmla="*/ 0 60000 65536"/>
                            <a:gd name="T14" fmla="*/ 0 60000 65536"/>
                            <a:gd name="T15" fmla="*/ 0 w 1407"/>
                            <a:gd name="T16" fmla="*/ 0 h 1555"/>
                            <a:gd name="T17" fmla="*/ 1407 w 1407"/>
                            <a:gd name="T18" fmla="*/ 1555 h 1555"/>
                          </a:gdLst>
                          <a:ahLst/>
                          <a:cxnLst>
                            <a:cxn ang="T10">
                              <a:pos x="T0" y="T1"/>
                            </a:cxn>
                            <a:cxn ang="T11">
                              <a:pos x="T2" y="T3"/>
                            </a:cxn>
                            <a:cxn ang="T12">
                              <a:pos x="T4" y="T5"/>
                            </a:cxn>
                            <a:cxn ang="T13">
                              <a:pos x="T6" y="T7"/>
                            </a:cxn>
                            <a:cxn ang="T14">
                              <a:pos x="T8" y="T9"/>
                            </a:cxn>
                          </a:cxnLst>
                          <a:rect l="T15" t="T16" r="T17" b="T18"/>
                          <a:pathLst>
                            <a:path w="1407" h="1555">
                              <a:moveTo>
                                <a:pt x="0" y="1555"/>
                              </a:moveTo>
                              <a:lnTo>
                                <a:pt x="0" y="709"/>
                              </a:lnTo>
                              <a:lnTo>
                                <a:pt x="1407" y="0"/>
                              </a:lnTo>
                              <a:lnTo>
                                <a:pt x="1405" y="798"/>
                              </a:lnTo>
                              <a:lnTo>
                                <a:pt x="0" y="1555"/>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02" name="Freeform 33">
                          <a:extLst>
                            <a:ext uri="{FF2B5EF4-FFF2-40B4-BE49-F238E27FC236}">
                              <a16:creationId xmlns:a16="http://schemas.microsoft.com/office/drawing/2014/main" id="{6541DA84-89A2-4400-9019-FB0A744D7EAB}"/>
                            </a:ext>
                          </a:extLst>
                        </p:cNvPr>
                        <p:cNvSpPr>
                          <a:spLocks/>
                        </p:cNvSpPr>
                        <p:nvPr/>
                      </p:nvSpPr>
                      <p:spPr bwMode="auto">
                        <a:xfrm>
                          <a:off x="2480" y="2525"/>
                          <a:ext cx="29" cy="312"/>
                        </a:xfrm>
                        <a:custGeom>
                          <a:avLst/>
                          <a:gdLst>
                            <a:gd name="T0" fmla="*/ 0 w 116"/>
                            <a:gd name="T1" fmla="*/ 0 h 936"/>
                            <a:gd name="T2" fmla="*/ 0 w 116"/>
                            <a:gd name="T3" fmla="*/ 0 h 936"/>
                            <a:gd name="T4" fmla="*/ 0 w 116"/>
                            <a:gd name="T5" fmla="*/ 0 h 936"/>
                            <a:gd name="T6" fmla="*/ 0 w 116"/>
                            <a:gd name="T7" fmla="*/ 0 h 936"/>
                            <a:gd name="T8" fmla="*/ 0 w 116"/>
                            <a:gd name="T9" fmla="*/ 0 h 936"/>
                            <a:gd name="T10" fmla="*/ 0 60000 65536"/>
                            <a:gd name="T11" fmla="*/ 0 60000 65536"/>
                            <a:gd name="T12" fmla="*/ 0 60000 65536"/>
                            <a:gd name="T13" fmla="*/ 0 60000 65536"/>
                            <a:gd name="T14" fmla="*/ 0 60000 65536"/>
                            <a:gd name="T15" fmla="*/ 0 w 116"/>
                            <a:gd name="T16" fmla="*/ 0 h 936"/>
                            <a:gd name="T17" fmla="*/ 116 w 116"/>
                            <a:gd name="T18" fmla="*/ 936 h 936"/>
                          </a:gdLst>
                          <a:ahLst/>
                          <a:cxnLst>
                            <a:cxn ang="T10">
                              <a:pos x="T0" y="T1"/>
                            </a:cxn>
                            <a:cxn ang="T11">
                              <a:pos x="T2" y="T3"/>
                            </a:cxn>
                            <a:cxn ang="T12">
                              <a:pos x="T4" y="T5"/>
                            </a:cxn>
                            <a:cxn ang="T13">
                              <a:pos x="T6" y="T7"/>
                            </a:cxn>
                            <a:cxn ang="T14">
                              <a:pos x="T8" y="T9"/>
                            </a:cxn>
                          </a:cxnLst>
                          <a:rect l="T15" t="T16" r="T17" b="T18"/>
                          <a:pathLst>
                            <a:path w="116" h="936">
                              <a:moveTo>
                                <a:pt x="0" y="0"/>
                              </a:moveTo>
                              <a:lnTo>
                                <a:pt x="116" y="90"/>
                              </a:lnTo>
                              <a:lnTo>
                                <a:pt x="116" y="936"/>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03" name="Freeform 34">
                          <a:extLst>
                            <a:ext uri="{FF2B5EF4-FFF2-40B4-BE49-F238E27FC236}">
                              <a16:creationId xmlns:a16="http://schemas.microsoft.com/office/drawing/2014/main" id="{B77EE3E4-6CAE-44E5-BD70-9007AFAA76CE}"/>
                            </a:ext>
                          </a:extLst>
                        </p:cNvPr>
                        <p:cNvSpPr>
                          <a:spLocks/>
                        </p:cNvSpPr>
                        <p:nvPr/>
                      </p:nvSpPr>
                      <p:spPr bwMode="auto">
                        <a:xfrm>
                          <a:off x="2480" y="2288"/>
                          <a:ext cx="381" cy="267"/>
                        </a:xfrm>
                        <a:custGeom>
                          <a:avLst/>
                          <a:gdLst>
                            <a:gd name="T0" fmla="*/ 0 w 1523"/>
                            <a:gd name="T1" fmla="*/ 0 h 801"/>
                            <a:gd name="T2" fmla="*/ 0 w 1523"/>
                            <a:gd name="T3" fmla="*/ 0 h 801"/>
                            <a:gd name="T4" fmla="*/ 0 w 1523"/>
                            <a:gd name="T5" fmla="*/ 0 h 801"/>
                            <a:gd name="T6" fmla="*/ 0 w 1523"/>
                            <a:gd name="T7" fmla="*/ 0 h 801"/>
                            <a:gd name="T8" fmla="*/ 0 w 1523"/>
                            <a:gd name="T9" fmla="*/ 0 h 801"/>
                            <a:gd name="T10" fmla="*/ 0 60000 65536"/>
                            <a:gd name="T11" fmla="*/ 0 60000 65536"/>
                            <a:gd name="T12" fmla="*/ 0 60000 65536"/>
                            <a:gd name="T13" fmla="*/ 0 60000 65536"/>
                            <a:gd name="T14" fmla="*/ 0 60000 65536"/>
                            <a:gd name="T15" fmla="*/ 0 w 1523"/>
                            <a:gd name="T16" fmla="*/ 0 h 801"/>
                            <a:gd name="T17" fmla="*/ 1523 w 1523"/>
                            <a:gd name="T18" fmla="*/ 801 h 801"/>
                          </a:gdLst>
                          <a:ahLst/>
                          <a:cxnLst>
                            <a:cxn ang="T10">
                              <a:pos x="T0" y="T1"/>
                            </a:cxn>
                            <a:cxn ang="T11">
                              <a:pos x="T2" y="T3"/>
                            </a:cxn>
                            <a:cxn ang="T12">
                              <a:pos x="T4" y="T5"/>
                            </a:cxn>
                            <a:cxn ang="T13">
                              <a:pos x="T6" y="T7"/>
                            </a:cxn>
                            <a:cxn ang="T14">
                              <a:pos x="T8" y="T9"/>
                            </a:cxn>
                          </a:cxnLst>
                          <a:rect l="T15" t="T16" r="T17" b="T18"/>
                          <a:pathLst>
                            <a:path w="1523" h="801">
                              <a:moveTo>
                                <a:pt x="0" y="711"/>
                              </a:moveTo>
                              <a:lnTo>
                                <a:pt x="117" y="801"/>
                              </a:lnTo>
                              <a:lnTo>
                                <a:pt x="1523" y="92"/>
                              </a:lnTo>
                              <a:lnTo>
                                <a:pt x="1410"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81" name="Group 35">
                        <a:extLst>
                          <a:ext uri="{FF2B5EF4-FFF2-40B4-BE49-F238E27FC236}">
                            <a16:creationId xmlns:a16="http://schemas.microsoft.com/office/drawing/2014/main" id="{6BC9A3D9-5FD3-4608-98CE-FA537B163BFF}"/>
                          </a:ext>
                        </a:extLst>
                      </p:cNvPr>
                      <p:cNvGrpSpPr>
                        <a:grpSpLocks/>
                      </p:cNvGrpSpPr>
                      <p:nvPr/>
                    </p:nvGrpSpPr>
                    <p:grpSpPr bwMode="auto">
                      <a:xfrm>
                        <a:off x="2517" y="2327"/>
                        <a:ext cx="380" cy="549"/>
                        <a:chOff x="2517" y="2327"/>
                        <a:chExt cx="380" cy="549"/>
                      </a:xfrm>
                    </p:grpSpPr>
                    <p:sp>
                      <p:nvSpPr>
                        <p:cNvPr id="98" name="Freeform 36">
                          <a:extLst>
                            <a:ext uri="{FF2B5EF4-FFF2-40B4-BE49-F238E27FC236}">
                              <a16:creationId xmlns:a16="http://schemas.microsoft.com/office/drawing/2014/main" id="{AA48F525-F582-4CB9-9D08-7B719E4A3B94}"/>
                            </a:ext>
                          </a:extLst>
                        </p:cNvPr>
                        <p:cNvSpPr>
                          <a:spLocks/>
                        </p:cNvSpPr>
                        <p:nvPr/>
                      </p:nvSpPr>
                      <p:spPr bwMode="auto">
                        <a:xfrm>
                          <a:off x="2547" y="2359"/>
                          <a:ext cx="350" cy="517"/>
                        </a:xfrm>
                        <a:custGeom>
                          <a:avLst/>
                          <a:gdLst>
                            <a:gd name="T0" fmla="*/ 0 w 1401"/>
                            <a:gd name="T1" fmla="*/ 0 h 1551"/>
                            <a:gd name="T2" fmla="*/ 0 w 1401"/>
                            <a:gd name="T3" fmla="*/ 0 h 1551"/>
                            <a:gd name="T4" fmla="*/ 0 w 1401"/>
                            <a:gd name="T5" fmla="*/ 0 h 1551"/>
                            <a:gd name="T6" fmla="*/ 0 w 1401"/>
                            <a:gd name="T7" fmla="*/ 0 h 1551"/>
                            <a:gd name="T8" fmla="*/ 0 w 1401"/>
                            <a:gd name="T9" fmla="*/ 0 h 1551"/>
                            <a:gd name="T10" fmla="*/ 0 60000 65536"/>
                            <a:gd name="T11" fmla="*/ 0 60000 65536"/>
                            <a:gd name="T12" fmla="*/ 0 60000 65536"/>
                            <a:gd name="T13" fmla="*/ 0 60000 65536"/>
                            <a:gd name="T14" fmla="*/ 0 60000 65536"/>
                            <a:gd name="T15" fmla="*/ 0 w 1401"/>
                            <a:gd name="T16" fmla="*/ 0 h 1551"/>
                            <a:gd name="T17" fmla="*/ 1401 w 1401"/>
                            <a:gd name="T18" fmla="*/ 1551 h 1551"/>
                          </a:gdLst>
                          <a:ahLst/>
                          <a:cxnLst>
                            <a:cxn ang="T10">
                              <a:pos x="T0" y="T1"/>
                            </a:cxn>
                            <a:cxn ang="T11">
                              <a:pos x="T2" y="T3"/>
                            </a:cxn>
                            <a:cxn ang="T12">
                              <a:pos x="T4" y="T5"/>
                            </a:cxn>
                            <a:cxn ang="T13">
                              <a:pos x="T6" y="T7"/>
                            </a:cxn>
                            <a:cxn ang="T14">
                              <a:pos x="T8" y="T9"/>
                            </a:cxn>
                          </a:cxnLst>
                          <a:rect l="T15" t="T16" r="T17" b="T18"/>
                          <a:pathLst>
                            <a:path w="1401" h="1551">
                              <a:moveTo>
                                <a:pt x="0" y="1551"/>
                              </a:moveTo>
                              <a:lnTo>
                                <a:pt x="0" y="705"/>
                              </a:lnTo>
                              <a:lnTo>
                                <a:pt x="1401" y="0"/>
                              </a:lnTo>
                              <a:lnTo>
                                <a:pt x="1396" y="793"/>
                              </a:lnTo>
                              <a:lnTo>
                                <a:pt x="0" y="1551"/>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99" name="Freeform 37">
                          <a:extLst>
                            <a:ext uri="{FF2B5EF4-FFF2-40B4-BE49-F238E27FC236}">
                              <a16:creationId xmlns:a16="http://schemas.microsoft.com/office/drawing/2014/main" id="{F9CCE7C1-EA59-4A31-98AE-AE9921C7786B}"/>
                            </a:ext>
                          </a:extLst>
                        </p:cNvPr>
                        <p:cNvSpPr>
                          <a:spLocks/>
                        </p:cNvSpPr>
                        <p:nvPr/>
                      </p:nvSpPr>
                      <p:spPr bwMode="auto">
                        <a:xfrm>
                          <a:off x="2517" y="2565"/>
                          <a:ext cx="30" cy="311"/>
                        </a:xfrm>
                        <a:custGeom>
                          <a:avLst/>
                          <a:gdLst>
                            <a:gd name="T0" fmla="*/ 0 w 119"/>
                            <a:gd name="T1" fmla="*/ 0 h 934"/>
                            <a:gd name="T2" fmla="*/ 0 w 119"/>
                            <a:gd name="T3" fmla="*/ 0 h 934"/>
                            <a:gd name="T4" fmla="*/ 0 w 119"/>
                            <a:gd name="T5" fmla="*/ 0 h 934"/>
                            <a:gd name="T6" fmla="*/ 0 w 119"/>
                            <a:gd name="T7" fmla="*/ 0 h 934"/>
                            <a:gd name="T8" fmla="*/ 0 w 119"/>
                            <a:gd name="T9" fmla="*/ 0 h 934"/>
                            <a:gd name="T10" fmla="*/ 0 60000 65536"/>
                            <a:gd name="T11" fmla="*/ 0 60000 65536"/>
                            <a:gd name="T12" fmla="*/ 0 60000 65536"/>
                            <a:gd name="T13" fmla="*/ 0 60000 65536"/>
                            <a:gd name="T14" fmla="*/ 0 60000 65536"/>
                            <a:gd name="T15" fmla="*/ 0 w 119"/>
                            <a:gd name="T16" fmla="*/ 0 h 934"/>
                            <a:gd name="T17" fmla="*/ 119 w 119"/>
                            <a:gd name="T18" fmla="*/ 934 h 934"/>
                          </a:gdLst>
                          <a:ahLst/>
                          <a:cxnLst>
                            <a:cxn ang="T10">
                              <a:pos x="T0" y="T1"/>
                            </a:cxn>
                            <a:cxn ang="T11">
                              <a:pos x="T2" y="T3"/>
                            </a:cxn>
                            <a:cxn ang="T12">
                              <a:pos x="T4" y="T5"/>
                            </a:cxn>
                            <a:cxn ang="T13">
                              <a:pos x="T6" y="T7"/>
                            </a:cxn>
                            <a:cxn ang="T14">
                              <a:pos x="T8" y="T9"/>
                            </a:cxn>
                          </a:cxnLst>
                          <a:rect l="T15" t="T16" r="T17" b="T18"/>
                          <a:pathLst>
                            <a:path w="119" h="934">
                              <a:moveTo>
                                <a:pt x="0" y="0"/>
                              </a:moveTo>
                              <a:lnTo>
                                <a:pt x="119" y="88"/>
                              </a:lnTo>
                              <a:lnTo>
                                <a:pt x="119" y="934"/>
                              </a:lnTo>
                              <a:lnTo>
                                <a:pt x="1"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00" name="Freeform 38">
                          <a:extLst>
                            <a:ext uri="{FF2B5EF4-FFF2-40B4-BE49-F238E27FC236}">
                              <a16:creationId xmlns:a16="http://schemas.microsoft.com/office/drawing/2014/main" id="{09FF4159-976D-4D71-B9C7-DA1E7711EE67}"/>
                            </a:ext>
                          </a:extLst>
                        </p:cNvPr>
                        <p:cNvSpPr>
                          <a:spLocks/>
                        </p:cNvSpPr>
                        <p:nvPr/>
                      </p:nvSpPr>
                      <p:spPr bwMode="auto">
                        <a:xfrm>
                          <a:off x="2517" y="2327"/>
                          <a:ext cx="380" cy="267"/>
                        </a:xfrm>
                        <a:custGeom>
                          <a:avLst/>
                          <a:gdLst>
                            <a:gd name="T0" fmla="*/ 0 w 1519"/>
                            <a:gd name="T1" fmla="*/ 0 h 800"/>
                            <a:gd name="T2" fmla="*/ 0 w 1519"/>
                            <a:gd name="T3" fmla="*/ 0 h 800"/>
                            <a:gd name="T4" fmla="*/ 0 w 1519"/>
                            <a:gd name="T5" fmla="*/ 0 h 800"/>
                            <a:gd name="T6" fmla="*/ 0 w 1519"/>
                            <a:gd name="T7" fmla="*/ 0 h 800"/>
                            <a:gd name="T8" fmla="*/ 0 w 1519"/>
                            <a:gd name="T9" fmla="*/ 0 h 800"/>
                            <a:gd name="T10" fmla="*/ 0 60000 65536"/>
                            <a:gd name="T11" fmla="*/ 0 60000 65536"/>
                            <a:gd name="T12" fmla="*/ 0 60000 65536"/>
                            <a:gd name="T13" fmla="*/ 0 60000 65536"/>
                            <a:gd name="T14" fmla="*/ 0 60000 65536"/>
                            <a:gd name="T15" fmla="*/ 0 w 1519"/>
                            <a:gd name="T16" fmla="*/ 0 h 800"/>
                            <a:gd name="T17" fmla="*/ 1519 w 1519"/>
                            <a:gd name="T18" fmla="*/ 800 h 800"/>
                          </a:gdLst>
                          <a:ahLst/>
                          <a:cxnLst>
                            <a:cxn ang="T10">
                              <a:pos x="T0" y="T1"/>
                            </a:cxn>
                            <a:cxn ang="T11">
                              <a:pos x="T2" y="T3"/>
                            </a:cxn>
                            <a:cxn ang="T12">
                              <a:pos x="T4" y="T5"/>
                            </a:cxn>
                            <a:cxn ang="T13">
                              <a:pos x="T6" y="T7"/>
                            </a:cxn>
                            <a:cxn ang="T14">
                              <a:pos x="T8" y="T9"/>
                            </a:cxn>
                          </a:cxnLst>
                          <a:rect l="T15" t="T16" r="T17" b="T18"/>
                          <a:pathLst>
                            <a:path w="1519" h="800">
                              <a:moveTo>
                                <a:pt x="0" y="712"/>
                              </a:moveTo>
                              <a:lnTo>
                                <a:pt x="119" y="800"/>
                              </a:lnTo>
                              <a:lnTo>
                                <a:pt x="1519" y="95"/>
                              </a:lnTo>
                              <a:lnTo>
                                <a:pt x="1402" y="0"/>
                              </a:lnTo>
                              <a:lnTo>
                                <a:pt x="0" y="712"/>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82" name="Group 39">
                        <a:extLst>
                          <a:ext uri="{FF2B5EF4-FFF2-40B4-BE49-F238E27FC236}">
                            <a16:creationId xmlns:a16="http://schemas.microsoft.com/office/drawing/2014/main" id="{6331A003-CF5F-4470-AC8F-CA95C559863D}"/>
                          </a:ext>
                        </a:extLst>
                      </p:cNvPr>
                      <p:cNvGrpSpPr>
                        <a:grpSpLocks/>
                      </p:cNvGrpSpPr>
                      <p:nvPr/>
                    </p:nvGrpSpPr>
                    <p:grpSpPr bwMode="auto">
                      <a:xfrm>
                        <a:off x="2555" y="2368"/>
                        <a:ext cx="380" cy="549"/>
                        <a:chOff x="2555" y="2368"/>
                        <a:chExt cx="380" cy="549"/>
                      </a:xfrm>
                    </p:grpSpPr>
                    <p:sp>
                      <p:nvSpPr>
                        <p:cNvPr id="95" name="Freeform 40">
                          <a:extLst>
                            <a:ext uri="{FF2B5EF4-FFF2-40B4-BE49-F238E27FC236}">
                              <a16:creationId xmlns:a16="http://schemas.microsoft.com/office/drawing/2014/main" id="{44C06172-7DA7-4F48-AA1B-7E406CCF51E6}"/>
                            </a:ext>
                          </a:extLst>
                        </p:cNvPr>
                        <p:cNvSpPr>
                          <a:spLocks/>
                        </p:cNvSpPr>
                        <p:nvPr/>
                      </p:nvSpPr>
                      <p:spPr bwMode="auto">
                        <a:xfrm>
                          <a:off x="2584" y="2399"/>
                          <a:ext cx="351" cy="518"/>
                        </a:xfrm>
                        <a:custGeom>
                          <a:avLst/>
                          <a:gdLst>
                            <a:gd name="T0" fmla="*/ 0 w 1406"/>
                            <a:gd name="T1" fmla="*/ 0 h 1556"/>
                            <a:gd name="T2" fmla="*/ 0 w 1406"/>
                            <a:gd name="T3" fmla="*/ 0 h 1556"/>
                            <a:gd name="T4" fmla="*/ 0 w 1406"/>
                            <a:gd name="T5" fmla="*/ 0 h 1556"/>
                            <a:gd name="T6" fmla="*/ 0 w 1406"/>
                            <a:gd name="T7" fmla="*/ 0 h 1556"/>
                            <a:gd name="T8" fmla="*/ 0 w 1406"/>
                            <a:gd name="T9" fmla="*/ 0 h 1556"/>
                            <a:gd name="T10" fmla="*/ 0 60000 65536"/>
                            <a:gd name="T11" fmla="*/ 0 60000 65536"/>
                            <a:gd name="T12" fmla="*/ 0 60000 65536"/>
                            <a:gd name="T13" fmla="*/ 0 60000 65536"/>
                            <a:gd name="T14" fmla="*/ 0 60000 65536"/>
                            <a:gd name="T15" fmla="*/ 0 w 1406"/>
                            <a:gd name="T16" fmla="*/ 0 h 1556"/>
                            <a:gd name="T17" fmla="*/ 1406 w 1406"/>
                            <a:gd name="T18" fmla="*/ 1556 h 1556"/>
                          </a:gdLst>
                          <a:ahLst/>
                          <a:cxnLst>
                            <a:cxn ang="T10">
                              <a:pos x="T0" y="T1"/>
                            </a:cxn>
                            <a:cxn ang="T11">
                              <a:pos x="T2" y="T3"/>
                            </a:cxn>
                            <a:cxn ang="T12">
                              <a:pos x="T4" y="T5"/>
                            </a:cxn>
                            <a:cxn ang="T13">
                              <a:pos x="T6" y="T7"/>
                            </a:cxn>
                            <a:cxn ang="T14">
                              <a:pos x="T8" y="T9"/>
                            </a:cxn>
                          </a:cxnLst>
                          <a:rect l="T15" t="T16" r="T17" b="T18"/>
                          <a:pathLst>
                            <a:path w="1406" h="1556">
                              <a:moveTo>
                                <a:pt x="0" y="1556"/>
                              </a:moveTo>
                              <a:lnTo>
                                <a:pt x="0" y="709"/>
                              </a:lnTo>
                              <a:lnTo>
                                <a:pt x="1406" y="0"/>
                              </a:lnTo>
                              <a:lnTo>
                                <a:pt x="1404" y="798"/>
                              </a:lnTo>
                              <a:lnTo>
                                <a:pt x="0" y="1556"/>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96" name="Freeform 41">
                          <a:extLst>
                            <a:ext uri="{FF2B5EF4-FFF2-40B4-BE49-F238E27FC236}">
                              <a16:creationId xmlns:a16="http://schemas.microsoft.com/office/drawing/2014/main" id="{3B8AD4A3-4EED-4484-AB32-E645FEA5C95E}"/>
                            </a:ext>
                          </a:extLst>
                        </p:cNvPr>
                        <p:cNvSpPr>
                          <a:spLocks/>
                        </p:cNvSpPr>
                        <p:nvPr/>
                      </p:nvSpPr>
                      <p:spPr bwMode="auto">
                        <a:xfrm>
                          <a:off x="2555" y="2605"/>
                          <a:ext cx="29" cy="312"/>
                        </a:xfrm>
                        <a:custGeom>
                          <a:avLst/>
                          <a:gdLst>
                            <a:gd name="T0" fmla="*/ 0 w 116"/>
                            <a:gd name="T1" fmla="*/ 0 h 936"/>
                            <a:gd name="T2" fmla="*/ 0 w 116"/>
                            <a:gd name="T3" fmla="*/ 0 h 936"/>
                            <a:gd name="T4" fmla="*/ 0 w 116"/>
                            <a:gd name="T5" fmla="*/ 0 h 936"/>
                            <a:gd name="T6" fmla="*/ 0 w 116"/>
                            <a:gd name="T7" fmla="*/ 0 h 936"/>
                            <a:gd name="T8" fmla="*/ 0 w 116"/>
                            <a:gd name="T9" fmla="*/ 0 h 936"/>
                            <a:gd name="T10" fmla="*/ 0 60000 65536"/>
                            <a:gd name="T11" fmla="*/ 0 60000 65536"/>
                            <a:gd name="T12" fmla="*/ 0 60000 65536"/>
                            <a:gd name="T13" fmla="*/ 0 60000 65536"/>
                            <a:gd name="T14" fmla="*/ 0 60000 65536"/>
                            <a:gd name="T15" fmla="*/ 0 w 116"/>
                            <a:gd name="T16" fmla="*/ 0 h 936"/>
                            <a:gd name="T17" fmla="*/ 116 w 116"/>
                            <a:gd name="T18" fmla="*/ 936 h 936"/>
                          </a:gdLst>
                          <a:ahLst/>
                          <a:cxnLst>
                            <a:cxn ang="T10">
                              <a:pos x="T0" y="T1"/>
                            </a:cxn>
                            <a:cxn ang="T11">
                              <a:pos x="T2" y="T3"/>
                            </a:cxn>
                            <a:cxn ang="T12">
                              <a:pos x="T4" y="T5"/>
                            </a:cxn>
                            <a:cxn ang="T13">
                              <a:pos x="T6" y="T7"/>
                            </a:cxn>
                            <a:cxn ang="T14">
                              <a:pos x="T8" y="T9"/>
                            </a:cxn>
                          </a:cxnLst>
                          <a:rect l="T15" t="T16" r="T17" b="T18"/>
                          <a:pathLst>
                            <a:path w="116" h="936">
                              <a:moveTo>
                                <a:pt x="0" y="0"/>
                              </a:moveTo>
                              <a:lnTo>
                                <a:pt x="116" y="89"/>
                              </a:lnTo>
                              <a:lnTo>
                                <a:pt x="116" y="936"/>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97" name="Freeform 42">
                          <a:extLst>
                            <a:ext uri="{FF2B5EF4-FFF2-40B4-BE49-F238E27FC236}">
                              <a16:creationId xmlns:a16="http://schemas.microsoft.com/office/drawing/2014/main" id="{3BCED238-7FF6-418D-ACA9-3EE4C6018A87}"/>
                            </a:ext>
                          </a:extLst>
                        </p:cNvPr>
                        <p:cNvSpPr>
                          <a:spLocks/>
                        </p:cNvSpPr>
                        <p:nvPr/>
                      </p:nvSpPr>
                      <p:spPr bwMode="auto">
                        <a:xfrm>
                          <a:off x="2555" y="2368"/>
                          <a:ext cx="380" cy="267"/>
                        </a:xfrm>
                        <a:custGeom>
                          <a:avLst/>
                          <a:gdLst>
                            <a:gd name="T0" fmla="*/ 0 w 1522"/>
                            <a:gd name="T1" fmla="*/ 0 h 800"/>
                            <a:gd name="T2" fmla="*/ 0 w 1522"/>
                            <a:gd name="T3" fmla="*/ 0 h 800"/>
                            <a:gd name="T4" fmla="*/ 0 w 1522"/>
                            <a:gd name="T5" fmla="*/ 0 h 800"/>
                            <a:gd name="T6" fmla="*/ 0 w 1522"/>
                            <a:gd name="T7" fmla="*/ 0 h 800"/>
                            <a:gd name="T8" fmla="*/ 0 w 1522"/>
                            <a:gd name="T9" fmla="*/ 0 h 800"/>
                            <a:gd name="T10" fmla="*/ 0 60000 65536"/>
                            <a:gd name="T11" fmla="*/ 0 60000 65536"/>
                            <a:gd name="T12" fmla="*/ 0 60000 65536"/>
                            <a:gd name="T13" fmla="*/ 0 60000 65536"/>
                            <a:gd name="T14" fmla="*/ 0 60000 65536"/>
                            <a:gd name="T15" fmla="*/ 0 w 1522"/>
                            <a:gd name="T16" fmla="*/ 0 h 800"/>
                            <a:gd name="T17" fmla="*/ 1522 w 1522"/>
                            <a:gd name="T18" fmla="*/ 800 h 800"/>
                          </a:gdLst>
                          <a:ahLst/>
                          <a:cxnLst>
                            <a:cxn ang="T10">
                              <a:pos x="T0" y="T1"/>
                            </a:cxn>
                            <a:cxn ang="T11">
                              <a:pos x="T2" y="T3"/>
                            </a:cxn>
                            <a:cxn ang="T12">
                              <a:pos x="T4" y="T5"/>
                            </a:cxn>
                            <a:cxn ang="T13">
                              <a:pos x="T6" y="T7"/>
                            </a:cxn>
                            <a:cxn ang="T14">
                              <a:pos x="T8" y="T9"/>
                            </a:cxn>
                          </a:cxnLst>
                          <a:rect l="T15" t="T16" r="T17" b="T18"/>
                          <a:pathLst>
                            <a:path w="1522" h="800">
                              <a:moveTo>
                                <a:pt x="0" y="711"/>
                              </a:moveTo>
                              <a:lnTo>
                                <a:pt x="116" y="800"/>
                              </a:lnTo>
                              <a:lnTo>
                                <a:pt x="1522" y="91"/>
                              </a:lnTo>
                              <a:lnTo>
                                <a:pt x="1409"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83" name="Group 43">
                        <a:extLst>
                          <a:ext uri="{FF2B5EF4-FFF2-40B4-BE49-F238E27FC236}">
                            <a16:creationId xmlns:a16="http://schemas.microsoft.com/office/drawing/2014/main" id="{34C7BDBE-197D-4C28-82AA-2A36393E5D31}"/>
                          </a:ext>
                        </a:extLst>
                      </p:cNvPr>
                      <p:cNvGrpSpPr>
                        <a:grpSpLocks/>
                      </p:cNvGrpSpPr>
                      <p:nvPr/>
                    </p:nvGrpSpPr>
                    <p:grpSpPr bwMode="auto">
                      <a:xfrm>
                        <a:off x="2592" y="2408"/>
                        <a:ext cx="380" cy="549"/>
                        <a:chOff x="2592" y="2408"/>
                        <a:chExt cx="380" cy="549"/>
                      </a:xfrm>
                    </p:grpSpPr>
                    <p:sp>
                      <p:nvSpPr>
                        <p:cNvPr id="92" name="Freeform 44">
                          <a:extLst>
                            <a:ext uri="{FF2B5EF4-FFF2-40B4-BE49-F238E27FC236}">
                              <a16:creationId xmlns:a16="http://schemas.microsoft.com/office/drawing/2014/main" id="{4C82EFAB-A82C-4FFA-B990-DA8F5FB8E424}"/>
                            </a:ext>
                          </a:extLst>
                        </p:cNvPr>
                        <p:cNvSpPr>
                          <a:spLocks/>
                        </p:cNvSpPr>
                        <p:nvPr/>
                      </p:nvSpPr>
                      <p:spPr bwMode="auto">
                        <a:xfrm>
                          <a:off x="2621" y="2439"/>
                          <a:ext cx="351" cy="518"/>
                        </a:xfrm>
                        <a:custGeom>
                          <a:avLst/>
                          <a:gdLst>
                            <a:gd name="T0" fmla="*/ 0 w 1402"/>
                            <a:gd name="T1" fmla="*/ 0 h 1552"/>
                            <a:gd name="T2" fmla="*/ 0 w 1402"/>
                            <a:gd name="T3" fmla="*/ 0 h 1552"/>
                            <a:gd name="T4" fmla="*/ 0 w 1402"/>
                            <a:gd name="T5" fmla="*/ 0 h 1552"/>
                            <a:gd name="T6" fmla="*/ 0 w 1402"/>
                            <a:gd name="T7" fmla="*/ 0 h 1552"/>
                            <a:gd name="T8" fmla="*/ 0 w 1402"/>
                            <a:gd name="T9" fmla="*/ 0 h 1552"/>
                            <a:gd name="T10" fmla="*/ 0 60000 65536"/>
                            <a:gd name="T11" fmla="*/ 0 60000 65536"/>
                            <a:gd name="T12" fmla="*/ 0 60000 65536"/>
                            <a:gd name="T13" fmla="*/ 0 60000 65536"/>
                            <a:gd name="T14" fmla="*/ 0 60000 65536"/>
                            <a:gd name="T15" fmla="*/ 0 w 1402"/>
                            <a:gd name="T16" fmla="*/ 0 h 1552"/>
                            <a:gd name="T17" fmla="*/ 1402 w 1402"/>
                            <a:gd name="T18" fmla="*/ 1552 h 1552"/>
                          </a:gdLst>
                          <a:ahLst/>
                          <a:cxnLst>
                            <a:cxn ang="T10">
                              <a:pos x="T0" y="T1"/>
                            </a:cxn>
                            <a:cxn ang="T11">
                              <a:pos x="T2" y="T3"/>
                            </a:cxn>
                            <a:cxn ang="T12">
                              <a:pos x="T4" y="T5"/>
                            </a:cxn>
                            <a:cxn ang="T13">
                              <a:pos x="T6" y="T7"/>
                            </a:cxn>
                            <a:cxn ang="T14">
                              <a:pos x="T8" y="T9"/>
                            </a:cxn>
                          </a:cxnLst>
                          <a:rect l="T15" t="T16" r="T17" b="T18"/>
                          <a:pathLst>
                            <a:path w="1402" h="1552">
                              <a:moveTo>
                                <a:pt x="0" y="1552"/>
                              </a:moveTo>
                              <a:lnTo>
                                <a:pt x="0" y="706"/>
                              </a:lnTo>
                              <a:lnTo>
                                <a:pt x="1402" y="0"/>
                              </a:lnTo>
                              <a:lnTo>
                                <a:pt x="1397" y="792"/>
                              </a:lnTo>
                              <a:lnTo>
                                <a:pt x="0" y="1552"/>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93" name="Freeform 45">
                          <a:extLst>
                            <a:ext uri="{FF2B5EF4-FFF2-40B4-BE49-F238E27FC236}">
                              <a16:creationId xmlns:a16="http://schemas.microsoft.com/office/drawing/2014/main" id="{C0870CD6-D74A-40BF-BB97-4B2A7A9D0E9D}"/>
                            </a:ext>
                          </a:extLst>
                        </p:cNvPr>
                        <p:cNvSpPr>
                          <a:spLocks/>
                        </p:cNvSpPr>
                        <p:nvPr/>
                      </p:nvSpPr>
                      <p:spPr bwMode="auto">
                        <a:xfrm>
                          <a:off x="2592" y="2645"/>
                          <a:ext cx="29" cy="312"/>
                        </a:xfrm>
                        <a:custGeom>
                          <a:avLst/>
                          <a:gdLst>
                            <a:gd name="T0" fmla="*/ 0 w 118"/>
                            <a:gd name="T1" fmla="*/ 0 h 934"/>
                            <a:gd name="T2" fmla="*/ 0 w 118"/>
                            <a:gd name="T3" fmla="*/ 0 h 934"/>
                            <a:gd name="T4" fmla="*/ 0 w 118"/>
                            <a:gd name="T5" fmla="*/ 0 h 934"/>
                            <a:gd name="T6" fmla="*/ 0 w 118"/>
                            <a:gd name="T7" fmla="*/ 0 h 934"/>
                            <a:gd name="T8" fmla="*/ 0 w 118"/>
                            <a:gd name="T9" fmla="*/ 0 h 934"/>
                            <a:gd name="T10" fmla="*/ 0 60000 65536"/>
                            <a:gd name="T11" fmla="*/ 0 60000 65536"/>
                            <a:gd name="T12" fmla="*/ 0 60000 65536"/>
                            <a:gd name="T13" fmla="*/ 0 60000 65536"/>
                            <a:gd name="T14" fmla="*/ 0 60000 65536"/>
                            <a:gd name="T15" fmla="*/ 0 w 118"/>
                            <a:gd name="T16" fmla="*/ 0 h 934"/>
                            <a:gd name="T17" fmla="*/ 118 w 118"/>
                            <a:gd name="T18" fmla="*/ 934 h 934"/>
                          </a:gdLst>
                          <a:ahLst/>
                          <a:cxnLst>
                            <a:cxn ang="T10">
                              <a:pos x="T0" y="T1"/>
                            </a:cxn>
                            <a:cxn ang="T11">
                              <a:pos x="T2" y="T3"/>
                            </a:cxn>
                            <a:cxn ang="T12">
                              <a:pos x="T4" y="T5"/>
                            </a:cxn>
                            <a:cxn ang="T13">
                              <a:pos x="T6" y="T7"/>
                            </a:cxn>
                            <a:cxn ang="T14">
                              <a:pos x="T8" y="T9"/>
                            </a:cxn>
                          </a:cxnLst>
                          <a:rect l="T15" t="T16" r="T17" b="T18"/>
                          <a:pathLst>
                            <a:path w="118" h="934">
                              <a:moveTo>
                                <a:pt x="1" y="0"/>
                              </a:moveTo>
                              <a:lnTo>
                                <a:pt x="118" y="88"/>
                              </a:lnTo>
                              <a:lnTo>
                                <a:pt x="118" y="934"/>
                              </a:lnTo>
                              <a:lnTo>
                                <a:pt x="0" y="844"/>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94" name="Freeform 46">
                          <a:extLst>
                            <a:ext uri="{FF2B5EF4-FFF2-40B4-BE49-F238E27FC236}">
                              <a16:creationId xmlns:a16="http://schemas.microsoft.com/office/drawing/2014/main" id="{D3174A47-835A-4CC2-8BB3-FDBBAFEA9AF2}"/>
                            </a:ext>
                          </a:extLst>
                        </p:cNvPr>
                        <p:cNvSpPr>
                          <a:spLocks/>
                        </p:cNvSpPr>
                        <p:nvPr/>
                      </p:nvSpPr>
                      <p:spPr bwMode="auto">
                        <a:xfrm>
                          <a:off x="2592" y="2408"/>
                          <a:ext cx="380" cy="267"/>
                        </a:xfrm>
                        <a:custGeom>
                          <a:avLst/>
                          <a:gdLst>
                            <a:gd name="T0" fmla="*/ 0 w 1520"/>
                            <a:gd name="T1" fmla="*/ 0 h 801"/>
                            <a:gd name="T2" fmla="*/ 0 w 1520"/>
                            <a:gd name="T3" fmla="*/ 0 h 801"/>
                            <a:gd name="T4" fmla="*/ 0 w 1520"/>
                            <a:gd name="T5" fmla="*/ 0 h 801"/>
                            <a:gd name="T6" fmla="*/ 0 w 1520"/>
                            <a:gd name="T7" fmla="*/ 0 h 801"/>
                            <a:gd name="T8" fmla="*/ 0 w 1520"/>
                            <a:gd name="T9" fmla="*/ 0 h 801"/>
                            <a:gd name="T10" fmla="*/ 0 60000 65536"/>
                            <a:gd name="T11" fmla="*/ 0 60000 65536"/>
                            <a:gd name="T12" fmla="*/ 0 60000 65536"/>
                            <a:gd name="T13" fmla="*/ 0 60000 65536"/>
                            <a:gd name="T14" fmla="*/ 0 60000 65536"/>
                            <a:gd name="T15" fmla="*/ 0 w 1520"/>
                            <a:gd name="T16" fmla="*/ 0 h 801"/>
                            <a:gd name="T17" fmla="*/ 1520 w 1520"/>
                            <a:gd name="T18" fmla="*/ 801 h 801"/>
                          </a:gdLst>
                          <a:ahLst/>
                          <a:cxnLst>
                            <a:cxn ang="T10">
                              <a:pos x="T0" y="T1"/>
                            </a:cxn>
                            <a:cxn ang="T11">
                              <a:pos x="T2" y="T3"/>
                            </a:cxn>
                            <a:cxn ang="T12">
                              <a:pos x="T4" y="T5"/>
                            </a:cxn>
                            <a:cxn ang="T13">
                              <a:pos x="T6" y="T7"/>
                            </a:cxn>
                            <a:cxn ang="T14">
                              <a:pos x="T8" y="T9"/>
                            </a:cxn>
                          </a:cxnLst>
                          <a:rect l="T15" t="T16" r="T17" b="T18"/>
                          <a:pathLst>
                            <a:path w="1520" h="801">
                              <a:moveTo>
                                <a:pt x="0" y="711"/>
                              </a:moveTo>
                              <a:lnTo>
                                <a:pt x="118" y="801"/>
                              </a:lnTo>
                              <a:lnTo>
                                <a:pt x="1520" y="95"/>
                              </a:lnTo>
                              <a:lnTo>
                                <a:pt x="1402"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84" name="Group 47">
                        <a:extLst>
                          <a:ext uri="{FF2B5EF4-FFF2-40B4-BE49-F238E27FC236}">
                            <a16:creationId xmlns:a16="http://schemas.microsoft.com/office/drawing/2014/main" id="{788EBD8A-DAF7-4E1C-9670-BBB429895D9C}"/>
                          </a:ext>
                        </a:extLst>
                      </p:cNvPr>
                      <p:cNvGrpSpPr>
                        <a:grpSpLocks/>
                      </p:cNvGrpSpPr>
                      <p:nvPr/>
                    </p:nvGrpSpPr>
                    <p:grpSpPr bwMode="auto">
                      <a:xfrm>
                        <a:off x="2630" y="2446"/>
                        <a:ext cx="382" cy="549"/>
                        <a:chOff x="2630" y="2446"/>
                        <a:chExt cx="382" cy="549"/>
                      </a:xfrm>
                    </p:grpSpPr>
                    <p:sp>
                      <p:nvSpPr>
                        <p:cNvPr id="89" name="Freeform 48">
                          <a:extLst>
                            <a:ext uri="{FF2B5EF4-FFF2-40B4-BE49-F238E27FC236}">
                              <a16:creationId xmlns:a16="http://schemas.microsoft.com/office/drawing/2014/main" id="{BDB26CC7-28C8-48F1-B49F-662EA23A4A08}"/>
                            </a:ext>
                          </a:extLst>
                        </p:cNvPr>
                        <p:cNvSpPr>
                          <a:spLocks/>
                        </p:cNvSpPr>
                        <p:nvPr/>
                      </p:nvSpPr>
                      <p:spPr bwMode="auto">
                        <a:xfrm>
                          <a:off x="2660" y="2477"/>
                          <a:ext cx="351" cy="518"/>
                        </a:xfrm>
                        <a:custGeom>
                          <a:avLst/>
                          <a:gdLst>
                            <a:gd name="T0" fmla="*/ 0 w 1405"/>
                            <a:gd name="T1" fmla="*/ 0 h 1555"/>
                            <a:gd name="T2" fmla="*/ 0 w 1405"/>
                            <a:gd name="T3" fmla="*/ 0 h 1555"/>
                            <a:gd name="T4" fmla="*/ 0 w 1405"/>
                            <a:gd name="T5" fmla="*/ 0 h 1555"/>
                            <a:gd name="T6" fmla="*/ 0 w 1405"/>
                            <a:gd name="T7" fmla="*/ 0 h 1555"/>
                            <a:gd name="T8" fmla="*/ 0 w 1405"/>
                            <a:gd name="T9" fmla="*/ 0 h 1555"/>
                            <a:gd name="T10" fmla="*/ 0 60000 65536"/>
                            <a:gd name="T11" fmla="*/ 0 60000 65536"/>
                            <a:gd name="T12" fmla="*/ 0 60000 65536"/>
                            <a:gd name="T13" fmla="*/ 0 60000 65536"/>
                            <a:gd name="T14" fmla="*/ 0 60000 65536"/>
                            <a:gd name="T15" fmla="*/ 0 w 1405"/>
                            <a:gd name="T16" fmla="*/ 0 h 1555"/>
                            <a:gd name="T17" fmla="*/ 1405 w 1405"/>
                            <a:gd name="T18" fmla="*/ 1555 h 1555"/>
                          </a:gdLst>
                          <a:ahLst/>
                          <a:cxnLst>
                            <a:cxn ang="T10">
                              <a:pos x="T0" y="T1"/>
                            </a:cxn>
                            <a:cxn ang="T11">
                              <a:pos x="T2" y="T3"/>
                            </a:cxn>
                            <a:cxn ang="T12">
                              <a:pos x="T4" y="T5"/>
                            </a:cxn>
                            <a:cxn ang="T13">
                              <a:pos x="T6" y="T7"/>
                            </a:cxn>
                            <a:cxn ang="T14">
                              <a:pos x="T8" y="T9"/>
                            </a:cxn>
                          </a:cxnLst>
                          <a:rect l="T15" t="T16" r="T17" b="T18"/>
                          <a:pathLst>
                            <a:path w="1405" h="1555">
                              <a:moveTo>
                                <a:pt x="0" y="1555"/>
                              </a:moveTo>
                              <a:lnTo>
                                <a:pt x="0" y="709"/>
                              </a:lnTo>
                              <a:lnTo>
                                <a:pt x="1405" y="0"/>
                              </a:lnTo>
                              <a:lnTo>
                                <a:pt x="1402" y="797"/>
                              </a:lnTo>
                              <a:lnTo>
                                <a:pt x="0" y="1555"/>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90" name="Freeform 49">
                          <a:extLst>
                            <a:ext uri="{FF2B5EF4-FFF2-40B4-BE49-F238E27FC236}">
                              <a16:creationId xmlns:a16="http://schemas.microsoft.com/office/drawing/2014/main" id="{D9B188EE-A901-462B-9510-96933D44204C}"/>
                            </a:ext>
                          </a:extLst>
                        </p:cNvPr>
                        <p:cNvSpPr>
                          <a:spLocks/>
                        </p:cNvSpPr>
                        <p:nvPr/>
                      </p:nvSpPr>
                      <p:spPr bwMode="auto">
                        <a:xfrm>
                          <a:off x="2630" y="2683"/>
                          <a:ext cx="30" cy="312"/>
                        </a:xfrm>
                        <a:custGeom>
                          <a:avLst/>
                          <a:gdLst>
                            <a:gd name="T0" fmla="*/ 0 w 116"/>
                            <a:gd name="T1" fmla="*/ 0 h 935"/>
                            <a:gd name="T2" fmla="*/ 0 w 116"/>
                            <a:gd name="T3" fmla="*/ 0 h 935"/>
                            <a:gd name="T4" fmla="*/ 0 w 116"/>
                            <a:gd name="T5" fmla="*/ 0 h 935"/>
                            <a:gd name="T6" fmla="*/ 0 w 116"/>
                            <a:gd name="T7" fmla="*/ 0 h 935"/>
                            <a:gd name="T8" fmla="*/ 0 w 116"/>
                            <a:gd name="T9" fmla="*/ 0 h 935"/>
                            <a:gd name="T10" fmla="*/ 0 60000 65536"/>
                            <a:gd name="T11" fmla="*/ 0 60000 65536"/>
                            <a:gd name="T12" fmla="*/ 0 60000 65536"/>
                            <a:gd name="T13" fmla="*/ 0 60000 65536"/>
                            <a:gd name="T14" fmla="*/ 0 60000 65536"/>
                            <a:gd name="T15" fmla="*/ 0 w 116"/>
                            <a:gd name="T16" fmla="*/ 0 h 935"/>
                            <a:gd name="T17" fmla="*/ 116 w 116"/>
                            <a:gd name="T18" fmla="*/ 935 h 935"/>
                          </a:gdLst>
                          <a:ahLst/>
                          <a:cxnLst>
                            <a:cxn ang="T10">
                              <a:pos x="T0" y="T1"/>
                            </a:cxn>
                            <a:cxn ang="T11">
                              <a:pos x="T2" y="T3"/>
                            </a:cxn>
                            <a:cxn ang="T12">
                              <a:pos x="T4" y="T5"/>
                            </a:cxn>
                            <a:cxn ang="T13">
                              <a:pos x="T6" y="T7"/>
                            </a:cxn>
                            <a:cxn ang="T14">
                              <a:pos x="T8" y="T9"/>
                            </a:cxn>
                          </a:cxnLst>
                          <a:rect l="T15" t="T16" r="T17" b="T18"/>
                          <a:pathLst>
                            <a:path w="116" h="935">
                              <a:moveTo>
                                <a:pt x="0" y="0"/>
                              </a:moveTo>
                              <a:lnTo>
                                <a:pt x="116" y="89"/>
                              </a:lnTo>
                              <a:lnTo>
                                <a:pt x="116" y="935"/>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91" name="Freeform 50">
                          <a:extLst>
                            <a:ext uri="{FF2B5EF4-FFF2-40B4-BE49-F238E27FC236}">
                              <a16:creationId xmlns:a16="http://schemas.microsoft.com/office/drawing/2014/main" id="{2A01FA7E-6DA8-4BA1-9029-10FA5FD0FFB7}"/>
                            </a:ext>
                          </a:extLst>
                        </p:cNvPr>
                        <p:cNvSpPr>
                          <a:spLocks/>
                        </p:cNvSpPr>
                        <p:nvPr/>
                      </p:nvSpPr>
                      <p:spPr bwMode="auto">
                        <a:xfrm>
                          <a:off x="2630" y="2446"/>
                          <a:ext cx="382" cy="268"/>
                        </a:xfrm>
                        <a:custGeom>
                          <a:avLst/>
                          <a:gdLst>
                            <a:gd name="T0" fmla="*/ 0 w 1525"/>
                            <a:gd name="T1" fmla="*/ 0 h 803"/>
                            <a:gd name="T2" fmla="*/ 0 w 1525"/>
                            <a:gd name="T3" fmla="*/ 0 h 803"/>
                            <a:gd name="T4" fmla="*/ 0 w 1525"/>
                            <a:gd name="T5" fmla="*/ 0 h 803"/>
                            <a:gd name="T6" fmla="*/ 0 w 1525"/>
                            <a:gd name="T7" fmla="*/ 0 h 803"/>
                            <a:gd name="T8" fmla="*/ 0 w 1525"/>
                            <a:gd name="T9" fmla="*/ 0 h 803"/>
                            <a:gd name="T10" fmla="*/ 0 60000 65536"/>
                            <a:gd name="T11" fmla="*/ 0 60000 65536"/>
                            <a:gd name="T12" fmla="*/ 0 60000 65536"/>
                            <a:gd name="T13" fmla="*/ 0 60000 65536"/>
                            <a:gd name="T14" fmla="*/ 0 60000 65536"/>
                            <a:gd name="T15" fmla="*/ 0 w 1525"/>
                            <a:gd name="T16" fmla="*/ 0 h 803"/>
                            <a:gd name="T17" fmla="*/ 1525 w 1525"/>
                            <a:gd name="T18" fmla="*/ 803 h 803"/>
                          </a:gdLst>
                          <a:ahLst/>
                          <a:cxnLst>
                            <a:cxn ang="T10">
                              <a:pos x="T0" y="T1"/>
                            </a:cxn>
                            <a:cxn ang="T11">
                              <a:pos x="T2" y="T3"/>
                            </a:cxn>
                            <a:cxn ang="T12">
                              <a:pos x="T4" y="T5"/>
                            </a:cxn>
                            <a:cxn ang="T13">
                              <a:pos x="T6" y="T7"/>
                            </a:cxn>
                            <a:cxn ang="T14">
                              <a:pos x="T8" y="T9"/>
                            </a:cxn>
                          </a:cxnLst>
                          <a:rect l="T15" t="T16" r="T17" b="T18"/>
                          <a:pathLst>
                            <a:path w="1525" h="803">
                              <a:moveTo>
                                <a:pt x="0" y="715"/>
                              </a:moveTo>
                              <a:lnTo>
                                <a:pt x="118" y="803"/>
                              </a:lnTo>
                              <a:lnTo>
                                <a:pt x="1525" y="92"/>
                              </a:lnTo>
                              <a:lnTo>
                                <a:pt x="1412" y="0"/>
                              </a:lnTo>
                              <a:lnTo>
                                <a:pt x="0" y="71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5" name="Group 51">
                        <a:extLst>
                          <a:ext uri="{FF2B5EF4-FFF2-40B4-BE49-F238E27FC236}">
                            <a16:creationId xmlns:a16="http://schemas.microsoft.com/office/drawing/2014/main" id="{C1878FFA-789D-4D49-875C-FC07DD336004}"/>
                          </a:ext>
                        </a:extLst>
                      </p:cNvPr>
                      <p:cNvGrpSpPr>
                        <a:grpSpLocks/>
                      </p:cNvGrpSpPr>
                      <p:nvPr/>
                    </p:nvGrpSpPr>
                    <p:grpSpPr bwMode="auto">
                      <a:xfrm>
                        <a:off x="2668" y="2486"/>
                        <a:ext cx="379" cy="548"/>
                        <a:chOff x="2668" y="2486"/>
                        <a:chExt cx="379" cy="548"/>
                      </a:xfrm>
                    </p:grpSpPr>
                    <p:sp>
                      <p:nvSpPr>
                        <p:cNvPr id="86" name="Freeform 52">
                          <a:extLst>
                            <a:ext uri="{FF2B5EF4-FFF2-40B4-BE49-F238E27FC236}">
                              <a16:creationId xmlns:a16="http://schemas.microsoft.com/office/drawing/2014/main" id="{3BF51BA0-24C3-4BB2-8145-22F8F9576ABD}"/>
                            </a:ext>
                          </a:extLst>
                        </p:cNvPr>
                        <p:cNvSpPr>
                          <a:spLocks/>
                        </p:cNvSpPr>
                        <p:nvPr/>
                      </p:nvSpPr>
                      <p:spPr bwMode="auto">
                        <a:xfrm>
                          <a:off x="2697" y="2517"/>
                          <a:ext cx="350" cy="517"/>
                        </a:xfrm>
                        <a:custGeom>
                          <a:avLst/>
                          <a:gdLst>
                            <a:gd name="T0" fmla="*/ 0 w 1402"/>
                            <a:gd name="T1" fmla="*/ 0 h 1552"/>
                            <a:gd name="T2" fmla="*/ 0 w 1402"/>
                            <a:gd name="T3" fmla="*/ 0 h 1552"/>
                            <a:gd name="T4" fmla="*/ 0 w 1402"/>
                            <a:gd name="T5" fmla="*/ 0 h 1552"/>
                            <a:gd name="T6" fmla="*/ 0 w 1402"/>
                            <a:gd name="T7" fmla="*/ 0 h 1552"/>
                            <a:gd name="T8" fmla="*/ 0 w 1402"/>
                            <a:gd name="T9" fmla="*/ 0 h 1552"/>
                            <a:gd name="T10" fmla="*/ 0 60000 65536"/>
                            <a:gd name="T11" fmla="*/ 0 60000 65536"/>
                            <a:gd name="T12" fmla="*/ 0 60000 65536"/>
                            <a:gd name="T13" fmla="*/ 0 60000 65536"/>
                            <a:gd name="T14" fmla="*/ 0 60000 65536"/>
                            <a:gd name="T15" fmla="*/ 0 w 1402"/>
                            <a:gd name="T16" fmla="*/ 0 h 1552"/>
                            <a:gd name="T17" fmla="*/ 1402 w 1402"/>
                            <a:gd name="T18" fmla="*/ 1552 h 1552"/>
                          </a:gdLst>
                          <a:ahLst/>
                          <a:cxnLst>
                            <a:cxn ang="T10">
                              <a:pos x="T0" y="T1"/>
                            </a:cxn>
                            <a:cxn ang="T11">
                              <a:pos x="T2" y="T3"/>
                            </a:cxn>
                            <a:cxn ang="T12">
                              <a:pos x="T4" y="T5"/>
                            </a:cxn>
                            <a:cxn ang="T13">
                              <a:pos x="T6" y="T7"/>
                            </a:cxn>
                            <a:cxn ang="T14">
                              <a:pos x="T8" y="T9"/>
                            </a:cxn>
                          </a:cxnLst>
                          <a:rect l="T15" t="T16" r="T17" b="T18"/>
                          <a:pathLst>
                            <a:path w="1402" h="1552">
                              <a:moveTo>
                                <a:pt x="0" y="1552"/>
                              </a:moveTo>
                              <a:lnTo>
                                <a:pt x="0" y="706"/>
                              </a:lnTo>
                              <a:lnTo>
                                <a:pt x="1402" y="0"/>
                              </a:lnTo>
                              <a:lnTo>
                                <a:pt x="1398" y="792"/>
                              </a:lnTo>
                              <a:lnTo>
                                <a:pt x="0" y="1552"/>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87" name="Freeform 53">
                          <a:extLst>
                            <a:ext uri="{FF2B5EF4-FFF2-40B4-BE49-F238E27FC236}">
                              <a16:creationId xmlns:a16="http://schemas.microsoft.com/office/drawing/2014/main" id="{D85C02BE-1083-465F-ACC9-1EDC14CA2457}"/>
                            </a:ext>
                          </a:extLst>
                        </p:cNvPr>
                        <p:cNvSpPr>
                          <a:spLocks/>
                        </p:cNvSpPr>
                        <p:nvPr/>
                      </p:nvSpPr>
                      <p:spPr bwMode="auto">
                        <a:xfrm>
                          <a:off x="2668" y="2723"/>
                          <a:ext cx="29" cy="311"/>
                        </a:xfrm>
                        <a:custGeom>
                          <a:avLst/>
                          <a:gdLst>
                            <a:gd name="T0" fmla="*/ 0 w 117"/>
                            <a:gd name="T1" fmla="*/ 0 h 933"/>
                            <a:gd name="T2" fmla="*/ 0 w 117"/>
                            <a:gd name="T3" fmla="*/ 0 h 933"/>
                            <a:gd name="T4" fmla="*/ 0 w 117"/>
                            <a:gd name="T5" fmla="*/ 0 h 933"/>
                            <a:gd name="T6" fmla="*/ 0 w 117"/>
                            <a:gd name="T7" fmla="*/ 0 h 933"/>
                            <a:gd name="T8" fmla="*/ 0 w 117"/>
                            <a:gd name="T9" fmla="*/ 0 h 933"/>
                            <a:gd name="T10" fmla="*/ 0 60000 65536"/>
                            <a:gd name="T11" fmla="*/ 0 60000 65536"/>
                            <a:gd name="T12" fmla="*/ 0 60000 65536"/>
                            <a:gd name="T13" fmla="*/ 0 60000 65536"/>
                            <a:gd name="T14" fmla="*/ 0 60000 65536"/>
                            <a:gd name="T15" fmla="*/ 0 w 117"/>
                            <a:gd name="T16" fmla="*/ 0 h 933"/>
                            <a:gd name="T17" fmla="*/ 117 w 117"/>
                            <a:gd name="T18" fmla="*/ 933 h 933"/>
                          </a:gdLst>
                          <a:ahLst/>
                          <a:cxnLst>
                            <a:cxn ang="T10">
                              <a:pos x="T0" y="T1"/>
                            </a:cxn>
                            <a:cxn ang="T11">
                              <a:pos x="T2" y="T3"/>
                            </a:cxn>
                            <a:cxn ang="T12">
                              <a:pos x="T4" y="T5"/>
                            </a:cxn>
                            <a:cxn ang="T13">
                              <a:pos x="T6" y="T7"/>
                            </a:cxn>
                            <a:cxn ang="T14">
                              <a:pos x="T8" y="T9"/>
                            </a:cxn>
                          </a:cxnLst>
                          <a:rect l="T15" t="T16" r="T17" b="T18"/>
                          <a:pathLst>
                            <a:path w="117" h="933">
                              <a:moveTo>
                                <a:pt x="1" y="0"/>
                              </a:moveTo>
                              <a:lnTo>
                                <a:pt x="117" y="87"/>
                              </a:lnTo>
                              <a:lnTo>
                                <a:pt x="117" y="933"/>
                              </a:lnTo>
                              <a:lnTo>
                                <a:pt x="0" y="844"/>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88" name="Freeform 54">
                          <a:extLst>
                            <a:ext uri="{FF2B5EF4-FFF2-40B4-BE49-F238E27FC236}">
                              <a16:creationId xmlns:a16="http://schemas.microsoft.com/office/drawing/2014/main" id="{F865EDCA-578A-40CF-8349-C3AA4B3BC1D1}"/>
                            </a:ext>
                          </a:extLst>
                        </p:cNvPr>
                        <p:cNvSpPr>
                          <a:spLocks/>
                        </p:cNvSpPr>
                        <p:nvPr/>
                      </p:nvSpPr>
                      <p:spPr bwMode="auto">
                        <a:xfrm>
                          <a:off x="2668" y="2486"/>
                          <a:ext cx="379" cy="266"/>
                        </a:xfrm>
                        <a:custGeom>
                          <a:avLst/>
                          <a:gdLst>
                            <a:gd name="T0" fmla="*/ 0 w 1519"/>
                            <a:gd name="T1" fmla="*/ 0 h 800"/>
                            <a:gd name="T2" fmla="*/ 0 w 1519"/>
                            <a:gd name="T3" fmla="*/ 0 h 800"/>
                            <a:gd name="T4" fmla="*/ 0 w 1519"/>
                            <a:gd name="T5" fmla="*/ 0 h 800"/>
                            <a:gd name="T6" fmla="*/ 0 w 1519"/>
                            <a:gd name="T7" fmla="*/ 0 h 800"/>
                            <a:gd name="T8" fmla="*/ 0 w 1519"/>
                            <a:gd name="T9" fmla="*/ 0 h 800"/>
                            <a:gd name="T10" fmla="*/ 0 60000 65536"/>
                            <a:gd name="T11" fmla="*/ 0 60000 65536"/>
                            <a:gd name="T12" fmla="*/ 0 60000 65536"/>
                            <a:gd name="T13" fmla="*/ 0 60000 65536"/>
                            <a:gd name="T14" fmla="*/ 0 60000 65536"/>
                            <a:gd name="T15" fmla="*/ 0 w 1519"/>
                            <a:gd name="T16" fmla="*/ 0 h 800"/>
                            <a:gd name="T17" fmla="*/ 1519 w 1519"/>
                            <a:gd name="T18" fmla="*/ 800 h 800"/>
                          </a:gdLst>
                          <a:ahLst/>
                          <a:cxnLst>
                            <a:cxn ang="T10">
                              <a:pos x="T0" y="T1"/>
                            </a:cxn>
                            <a:cxn ang="T11">
                              <a:pos x="T2" y="T3"/>
                            </a:cxn>
                            <a:cxn ang="T12">
                              <a:pos x="T4" y="T5"/>
                            </a:cxn>
                            <a:cxn ang="T13">
                              <a:pos x="T6" y="T7"/>
                            </a:cxn>
                            <a:cxn ang="T14">
                              <a:pos x="T8" y="T9"/>
                            </a:cxn>
                          </a:cxnLst>
                          <a:rect l="T15" t="T16" r="T17" b="T18"/>
                          <a:pathLst>
                            <a:path w="1519" h="800">
                              <a:moveTo>
                                <a:pt x="0" y="712"/>
                              </a:moveTo>
                              <a:lnTo>
                                <a:pt x="117" y="800"/>
                              </a:lnTo>
                              <a:lnTo>
                                <a:pt x="1519" y="94"/>
                              </a:lnTo>
                              <a:lnTo>
                                <a:pt x="1402" y="0"/>
                              </a:lnTo>
                              <a:lnTo>
                                <a:pt x="0" y="712"/>
                              </a:lnTo>
                              <a:close/>
                            </a:path>
                          </a:pathLst>
                        </a:custGeom>
                        <a:solidFill>
                          <a:srgbClr val="A0A0A0"/>
                        </a:solidFill>
                        <a:ln w="3175">
                          <a:solidFill>
                            <a:srgbClr val="C0C0C0"/>
                          </a:solidFill>
                          <a:prstDash val="solid"/>
                          <a:round/>
                          <a:headEnd/>
                          <a:tailEnd/>
                        </a:ln>
                      </p:spPr>
                      <p:txBody>
                        <a:bodyPr/>
                        <a:lstStyle/>
                        <a:p>
                          <a:endParaRPr lang="zh-CN" altLang="en-US"/>
                        </a:p>
                      </p:txBody>
                    </p:sp>
                  </p:grpSp>
                </p:grpSp>
                <p:grpSp>
                  <p:nvGrpSpPr>
                    <p:cNvPr id="73" name="Group 55">
                      <a:extLst>
                        <a:ext uri="{FF2B5EF4-FFF2-40B4-BE49-F238E27FC236}">
                          <a16:creationId xmlns:a16="http://schemas.microsoft.com/office/drawing/2014/main" id="{9F739E0A-AFBB-4AF5-A63C-C42E01C21DBA}"/>
                        </a:ext>
                      </a:extLst>
                    </p:cNvPr>
                    <p:cNvGrpSpPr>
                      <a:grpSpLocks/>
                    </p:cNvGrpSpPr>
                    <p:nvPr/>
                  </p:nvGrpSpPr>
                  <p:grpSpPr bwMode="auto">
                    <a:xfrm>
                      <a:off x="2826" y="2665"/>
                      <a:ext cx="115" cy="214"/>
                      <a:chOff x="2826" y="2665"/>
                      <a:chExt cx="115" cy="214"/>
                    </a:xfrm>
                  </p:grpSpPr>
                  <p:grpSp>
                    <p:nvGrpSpPr>
                      <p:cNvPr id="74" name="Group 56">
                        <a:extLst>
                          <a:ext uri="{FF2B5EF4-FFF2-40B4-BE49-F238E27FC236}">
                            <a16:creationId xmlns:a16="http://schemas.microsoft.com/office/drawing/2014/main" id="{5051E237-F61E-4848-885B-800E5F549619}"/>
                          </a:ext>
                        </a:extLst>
                      </p:cNvPr>
                      <p:cNvGrpSpPr>
                        <a:grpSpLocks/>
                      </p:cNvGrpSpPr>
                      <p:nvPr/>
                    </p:nvGrpSpPr>
                    <p:grpSpPr bwMode="auto">
                      <a:xfrm>
                        <a:off x="2826" y="2665"/>
                        <a:ext cx="115" cy="214"/>
                        <a:chOff x="2826" y="2665"/>
                        <a:chExt cx="115" cy="214"/>
                      </a:xfrm>
                    </p:grpSpPr>
                    <p:sp>
                      <p:nvSpPr>
                        <p:cNvPr id="76" name="Oval 57">
                          <a:extLst>
                            <a:ext uri="{FF2B5EF4-FFF2-40B4-BE49-F238E27FC236}">
                              <a16:creationId xmlns:a16="http://schemas.microsoft.com/office/drawing/2014/main" id="{3F5942FF-0CE3-43B3-B661-5B3647868EEC}"/>
                            </a:ext>
                          </a:extLst>
                        </p:cNvPr>
                        <p:cNvSpPr>
                          <a:spLocks noChangeArrowheads="1"/>
                        </p:cNvSpPr>
                        <p:nvPr/>
                      </p:nvSpPr>
                      <p:spPr bwMode="auto">
                        <a:xfrm>
                          <a:off x="2826" y="2665"/>
                          <a:ext cx="110" cy="208"/>
                        </a:xfrm>
                        <a:prstGeom prst="ellipse">
                          <a:avLst/>
                        </a:prstGeom>
                        <a:solidFill>
                          <a:srgbClr val="000000"/>
                        </a:solidFill>
                        <a:ln w="317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77" name="Oval 58">
                          <a:extLst>
                            <a:ext uri="{FF2B5EF4-FFF2-40B4-BE49-F238E27FC236}">
                              <a16:creationId xmlns:a16="http://schemas.microsoft.com/office/drawing/2014/main" id="{804F74B1-B696-4D5A-9FC1-E017E686D855}"/>
                            </a:ext>
                          </a:extLst>
                        </p:cNvPr>
                        <p:cNvSpPr>
                          <a:spLocks noChangeArrowheads="1"/>
                        </p:cNvSpPr>
                        <p:nvPr/>
                      </p:nvSpPr>
                      <p:spPr bwMode="auto">
                        <a:xfrm>
                          <a:off x="2831" y="2672"/>
                          <a:ext cx="110" cy="207"/>
                        </a:xfrm>
                        <a:prstGeom prst="ellipse">
                          <a:avLst/>
                        </a:prstGeom>
                        <a:solidFill>
                          <a:srgbClr val="606060"/>
                        </a:solidFill>
                        <a:ln w="317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sp>
                    <p:nvSpPr>
                      <p:cNvPr id="75" name="Freeform 59">
                        <a:extLst>
                          <a:ext uri="{FF2B5EF4-FFF2-40B4-BE49-F238E27FC236}">
                            <a16:creationId xmlns:a16="http://schemas.microsoft.com/office/drawing/2014/main" id="{19CE8BFA-A3B1-4CF9-AF91-E3BDEAF0DF95}"/>
                          </a:ext>
                        </a:extLst>
                      </p:cNvPr>
                      <p:cNvSpPr>
                        <a:spLocks/>
                      </p:cNvSpPr>
                      <p:nvPr/>
                    </p:nvSpPr>
                    <p:spPr bwMode="auto">
                      <a:xfrm>
                        <a:off x="2875" y="2714"/>
                        <a:ext cx="15" cy="115"/>
                      </a:xfrm>
                      <a:custGeom>
                        <a:avLst/>
                        <a:gdLst>
                          <a:gd name="T0" fmla="*/ 0 w 59"/>
                          <a:gd name="T1" fmla="*/ 0 h 344"/>
                          <a:gd name="T2" fmla="*/ 0 w 59"/>
                          <a:gd name="T3" fmla="*/ 0 h 344"/>
                          <a:gd name="T4" fmla="*/ 0 w 59"/>
                          <a:gd name="T5" fmla="*/ 0 h 344"/>
                          <a:gd name="T6" fmla="*/ 0 w 59"/>
                          <a:gd name="T7" fmla="*/ 0 h 344"/>
                          <a:gd name="T8" fmla="*/ 0 w 59"/>
                          <a:gd name="T9" fmla="*/ 0 h 344"/>
                          <a:gd name="T10" fmla="*/ 0 60000 65536"/>
                          <a:gd name="T11" fmla="*/ 0 60000 65536"/>
                          <a:gd name="T12" fmla="*/ 0 60000 65536"/>
                          <a:gd name="T13" fmla="*/ 0 60000 65536"/>
                          <a:gd name="T14" fmla="*/ 0 60000 65536"/>
                          <a:gd name="T15" fmla="*/ 0 w 59"/>
                          <a:gd name="T16" fmla="*/ 0 h 344"/>
                          <a:gd name="T17" fmla="*/ 59 w 59"/>
                          <a:gd name="T18" fmla="*/ 344 h 344"/>
                        </a:gdLst>
                        <a:ahLst/>
                        <a:cxnLst>
                          <a:cxn ang="T10">
                            <a:pos x="T0" y="T1"/>
                          </a:cxn>
                          <a:cxn ang="T11">
                            <a:pos x="T2" y="T3"/>
                          </a:cxn>
                          <a:cxn ang="T12">
                            <a:pos x="T4" y="T5"/>
                          </a:cxn>
                          <a:cxn ang="T13">
                            <a:pos x="T6" y="T7"/>
                          </a:cxn>
                          <a:cxn ang="T14">
                            <a:pos x="T8" y="T9"/>
                          </a:cxn>
                        </a:cxnLst>
                        <a:rect l="T15" t="T16" r="T17" b="T18"/>
                        <a:pathLst>
                          <a:path w="59" h="344">
                            <a:moveTo>
                              <a:pt x="0" y="23"/>
                            </a:moveTo>
                            <a:lnTo>
                              <a:pt x="59" y="0"/>
                            </a:lnTo>
                            <a:lnTo>
                              <a:pt x="59" y="322"/>
                            </a:lnTo>
                            <a:lnTo>
                              <a:pt x="0" y="344"/>
                            </a:lnTo>
                            <a:lnTo>
                              <a:pt x="0" y="23"/>
                            </a:lnTo>
                            <a:close/>
                          </a:path>
                        </a:pathLst>
                      </a:custGeom>
                      <a:solidFill>
                        <a:srgbClr val="404040"/>
                      </a:solidFill>
                      <a:ln w="3175">
                        <a:solidFill>
                          <a:srgbClr val="C0C0C0"/>
                        </a:solidFill>
                        <a:prstDash val="solid"/>
                        <a:round/>
                        <a:headEnd/>
                        <a:tailEnd/>
                      </a:ln>
                    </p:spPr>
                    <p:txBody>
                      <a:bodyPr/>
                      <a:lstStyle/>
                      <a:p>
                        <a:endParaRPr lang="zh-CN" altLang="en-US"/>
                      </a:p>
                    </p:txBody>
                  </p:sp>
                </p:grpSp>
              </p:grpSp>
            </p:grpSp>
            <p:grpSp>
              <p:nvGrpSpPr>
                <p:cNvPr id="38" name="Group 60">
                  <a:extLst>
                    <a:ext uri="{FF2B5EF4-FFF2-40B4-BE49-F238E27FC236}">
                      <a16:creationId xmlns:a16="http://schemas.microsoft.com/office/drawing/2014/main" id="{2EF65FE0-66AB-478C-8C1E-DF94F47A746A}"/>
                    </a:ext>
                  </a:extLst>
                </p:cNvPr>
                <p:cNvGrpSpPr>
                  <a:grpSpLocks/>
                </p:cNvGrpSpPr>
                <p:nvPr/>
              </p:nvGrpSpPr>
              <p:grpSpPr bwMode="auto">
                <a:xfrm>
                  <a:off x="2052" y="1808"/>
                  <a:ext cx="574" cy="301"/>
                  <a:chOff x="2882" y="2664"/>
                  <a:chExt cx="574" cy="301"/>
                </a:xfrm>
              </p:grpSpPr>
              <p:sp>
                <p:nvSpPr>
                  <p:cNvPr id="45" name="Freeform 61">
                    <a:extLst>
                      <a:ext uri="{FF2B5EF4-FFF2-40B4-BE49-F238E27FC236}">
                        <a16:creationId xmlns:a16="http://schemas.microsoft.com/office/drawing/2014/main" id="{214360C1-0129-4CF0-BCFC-EE75F9F6543B}"/>
                      </a:ext>
                    </a:extLst>
                  </p:cNvPr>
                  <p:cNvSpPr>
                    <a:spLocks/>
                  </p:cNvSpPr>
                  <p:nvPr/>
                </p:nvSpPr>
                <p:spPr bwMode="auto">
                  <a:xfrm>
                    <a:off x="2990" y="2779"/>
                    <a:ext cx="67" cy="34"/>
                  </a:xfrm>
                  <a:custGeom>
                    <a:avLst/>
                    <a:gdLst>
                      <a:gd name="T0" fmla="*/ 0 w 269"/>
                      <a:gd name="T1" fmla="*/ 0 h 101"/>
                      <a:gd name="T2" fmla="*/ 0 w 269"/>
                      <a:gd name="T3" fmla="*/ 0 h 101"/>
                      <a:gd name="T4" fmla="*/ 0 w 269"/>
                      <a:gd name="T5" fmla="*/ 0 h 101"/>
                      <a:gd name="T6" fmla="*/ 0 w 269"/>
                      <a:gd name="T7" fmla="*/ 0 h 101"/>
                      <a:gd name="T8" fmla="*/ 0 w 269"/>
                      <a:gd name="T9" fmla="*/ 0 h 101"/>
                      <a:gd name="T10" fmla="*/ 0 w 269"/>
                      <a:gd name="T11" fmla="*/ 0 h 101"/>
                      <a:gd name="T12" fmla="*/ 0 w 269"/>
                      <a:gd name="T13" fmla="*/ 0 h 101"/>
                      <a:gd name="T14" fmla="*/ 0 w 269"/>
                      <a:gd name="T15" fmla="*/ 0 h 101"/>
                      <a:gd name="T16" fmla="*/ 0 w 269"/>
                      <a:gd name="T17" fmla="*/ 0 h 101"/>
                      <a:gd name="T18" fmla="*/ 0 w 269"/>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9"/>
                      <a:gd name="T31" fmla="*/ 0 h 101"/>
                      <a:gd name="T32" fmla="*/ 269 w 269"/>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9" h="101">
                        <a:moveTo>
                          <a:pt x="0" y="101"/>
                        </a:moveTo>
                        <a:lnTo>
                          <a:pt x="14" y="70"/>
                        </a:lnTo>
                        <a:lnTo>
                          <a:pt x="38" y="41"/>
                        </a:lnTo>
                        <a:lnTo>
                          <a:pt x="73" y="18"/>
                        </a:lnTo>
                        <a:lnTo>
                          <a:pt x="105" y="6"/>
                        </a:lnTo>
                        <a:lnTo>
                          <a:pt x="145" y="0"/>
                        </a:lnTo>
                        <a:lnTo>
                          <a:pt x="183" y="2"/>
                        </a:lnTo>
                        <a:lnTo>
                          <a:pt x="224" y="15"/>
                        </a:lnTo>
                        <a:lnTo>
                          <a:pt x="246" y="26"/>
                        </a:lnTo>
                        <a:lnTo>
                          <a:pt x="269" y="43"/>
                        </a:lnTo>
                      </a:path>
                    </a:pathLst>
                  </a:custGeom>
                  <a:noFill/>
                  <a:ln w="15875">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6" name="Group 62">
                    <a:extLst>
                      <a:ext uri="{FF2B5EF4-FFF2-40B4-BE49-F238E27FC236}">
                        <a16:creationId xmlns:a16="http://schemas.microsoft.com/office/drawing/2014/main" id="{EF9D8AAC-C417-4461-8CE6-24030098A455}"/>
                      </a:ext>
                    </a:extLst>
                  </p:cNvPr>
                  <p:cNvGrpSpPr>
                    <a:grpSpLocks/>
                  </p:cNvGrpSpPr>
                  <p:nvPr/>
                </p:nvGrpSpPr>
                <p:grpSpPr bwMode="auto">
                  <a:xfrm>
                    <a:off x="2882" y="2675"/>
                    <a:ext cx="146" cy="290"/>
                    <a:chOff x="2882" y="2675"/>
                    <a:chExt cx="146" cy="290"/>
                  </a:xfrm>
                </p:grpSpPr>
                <p:grpSp>
                  <p:nvGrpSpPr>
                    <p:cNvPr id="61" name="Group 63">
                      <a:extLst>
                        <a:ext uri="{FF2B5EF4-FFF2-40B4-BE49-F238E27FC236}">
                          <a16:creationId xmlns:a16="http://schemas.microsoft.com/office/drawing/2014/main" id="{AB30F0AA-8AD4-48FC-AF5C-962C13ED8741}"/>
                        </a:ext>
                      </a:extLst>
                    </p:cNvPr>
                    <p:cNvGrpSpPr>
                      <a:grpSpLocks/>
                    </p:cNvGrpSpPr>
                    <p:nvPr/>
                  </p:nvGrpSpPr>
                  <p:grpSpPr bwMode="auto">
                    <a:xfrm>
                      <a:off x="2882" y="2720"/>
                      <a:ext cx="127" cy="208"/>
                      <a:chOff x="2882" y="2720"/>
                      <a:chExt cx="127" cy="208"/>
                    </a:xfrm>
                  </p:grpSpPr>
                  <p:sp>
                    <p:nvSpPr>
                      <p:cNvPr id="67" name="Freeform 64">
                        <a:extLst>
                          <a:ext uri="{FF2B5EF4-FFF2-40B4-BE49-F238E27FC236}">
                            <a16:creationId xmlns:a16="http://schemas.microsoft.com/office/drawing/2014/main" id="{DDC6623A-6E26-487A-8B7F-783E27D4FA30}"/>
                          </a:ext>
                        </a:extLst>
                      </p:cNvPr>
                      <p:cNvSpPr>
                        <a:spLocks/>
                      </p:cNvSpPr>
                      <p:nvPr/>
                    </p:nvSpPr>
                    <p:spPr bwMode="auto">
                      <a:xfrm>
                        <a:off x="2882" y="2725"/>
                        <a:ext cx="117" cy="203"/>
                      </a:xfrm>
                      <a:custGeom>
                        <a:avLst/>
                        <a:gdLst>
                          <a:gd name="T0" fmla="*/ 0 w 468"/>
                          <a:gd name="T1" fmla="*/ 0 h 607"/>
                          <a:gd name="T2" fmla="*/ 0 w 468"/>
                          <a:gd name="T3" fmla="*/ 0 h 607"/>
                          <a:gd name="T4" fmla="*/ 0 w 468"/>
                          <a:gd name="T5" fmla="*/ 0 h 607"/>
                          <a:gd name="T6" fmla="*/ 0 w 468"/>
                          <a:gd name="T7" fmla="*/ 0 h 607"/>
                          <a:gd name="T8" fmla="*/ 0 w 468"/>
                          <a:gd name="T9" fmla="*/ 0 h 607"/>
                          <a:gd name="T10" fmla="*/ 0 60000 65536"/>
                          <a:gd name="T11" fmla="*/ 0 60000 65536"/>
                          <a:gd name="T12" fmla="*/ 0 60000 65536"/>
                          <a:gd name="T13" fmla="*/ 0 60000 65536"/>
                          <a:gd name="T14" fmla="*/ 0 60000 65536"/>
                          <a:gd name="T15" fmla="*/ 0 w 468"/>
                          <a:gd name="T16" fmla="*/ 0 h 607"/>
                          <a:gd name="T17" fmla="*/ 468 w 468"/>
                          <a:gd name="T18" fmla="*/ 607 h 607"/>
                        </a:gdLst>
                        <a:ahLst/>
                        <a:cxnLst>
                          <a:cxn ang="T10">
                            <a:pos x="T0" y="T1"/>
                          </a:cxn>
                          <a:cxn ang="T11">
                            <a:pos x="T2" y="T3"/>
                          </a:cxn>
                          <a:cxn ang="T12">
                            <a:pos x="T4" y="T5"/>
                          </a:cxn>
                          <a:cxn ang="T13">
                            <a:pos x="T6" y="T7"/>
                          </a:cxn>
                          <a:cxn ang="T14">
                            <a:pos x="T8" y="T9"/>
                          </a:cxn>
                        </a:cxnLst>
                        <a:rect l="T15" t="T16" r="T17" b="T18"/>
                        <a:pathLst>
                          <a:path w="468" h="607">
                            <a:moveTo>
                              <a:pt x="0" y="0"/>
                            </a:moveTo>
                            <a:lnTo>
                              <a:pt x="0" y="283"/>
                            </a:lnTo>
                            <a:lnTo>
                              <a:pt x="468" y="607"/>
                            </a:lnTo>
                            <a:lnTo>
                              <a:pt x="468" y="328"/>
                            </a:lnTo>
                            <a:lnTo>
                              <a:pt x="0" y="0"/>
                            </a:lnTo>
                            <a:close/>
                          </a:path>
                        </a:pathLst>
                      </a:cu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65">
                        <a:extLst>
                          <a:ext uri="{FF2B5EF4-FFF2-40B4-BE49-F238E27FC236}">
                            <a16:creationId xmlns:a16="http://schemas.microsoft.com/office/drawing/2014/main" id="{4B516F9B-BEA7-4870-8995-A0E80710356E}"/>
                          </a:ext>
                        </a:extLst>
                      </p:cNvPr>
                      <p:cNvSpPr>
                        <a:spLocks/>
                      </p:cNvSpPr>
                      <p:nvPr/>
                    </p:nvSpPr>
                    <p:spPr bwMode="auto">
                      <a:xfrm>
                        <a:off x="2882" y="2720"/>
                        <a:ext cx="127" cy="115"/>
                      </a:xfrm>
                      <a:custGeom>
                        <a:avLst/>
                        <a:gdLst>
                          <a:gd name="T0" fmla="*/ 0 w 505"/>
                          <a:gd name="T1" fmla="*/ 0 h 345"/>
                          <a:gd name="T2" fmla="*/ 0 w 505"/>
                          <a:gd name="T3" fmla="*/ 0 h 345"/>
                          <a:gd name="T4" fmla="*/ 0 w 505"/>
                          <a:gd name="T5" fmla="*/ 0 h 345"/>
                          <a:gd name="T6" fmla="*/ 0 w 505"/>
                          <a:gd name="T7" fmla="*/ 0 h 345"/>
                          <a:gd name="T8" fmla="*/ 0 w 505"/>
                          <a:gd name="T9" fmla="*/ 0 h 345"/>
                          <a:gd name="T10" fmla="*/ 0 60000 65536"/>
                          <a:gd name="T11" fmla="*/ 0 60000 65536"/>
                          <a:gd name="T12" fmla="*/ 0 60000 65536"/>
                          <a:gd name="T13" fmla="*/ 0 60000 65536"/>
                          <a:gd name="T14" fmla="*/ 0 60000 65536"/>
                          <a:gd name="T15" fmla="*/ 0 w 505"/>
                          <a:gd name="T16" fmla="*/ 0 h 345"/>
                          <a:gd name="T17" fmla="*/ 505 w 505"/>
                          <a:gd name="T18" fmla="*/ 345 h 345"/>
                        </a:gdLst>
                        <a:ahLst/>
                        <a:cxnLst>
                          <a:cxn ang="T10">
                            <a:pos x="T0" y="T1"/>
                          </a:cxn>
                          <a:cxn ang="T11">
                            <a:pos x="T2" y="T3"/>
                          </a:cxn>
                          <a:cxn ang="T12">
                            <a:pos x="T4" y="T5"/>
                          </a:cxn>
                          <a:cxn ang="T13">
                            <a:pos x="T6" y="T7"/>
                          </a:cxn>
                          <a:cxn ang="T14">
                            <a:pos x="T8" y="T9"/>
                          </a:cxn>
                        </a:cxnLst>
                        <a:rect l="T15" t="T16" r="T17" b="T18"/>
                        <a:pathLst>
                          <a:path w="505" h="345">
                            <a:moveTo>
                              <a:pt x="0" y="16"/>
                            </a:moveTo>
                            <a:lnTo>
                              <a:pt x="467" y="345"/>
                            </a:lnTo>
                            <a:lnTo>
                              <a:pt x="505" y="329"/>
                            </a:lnTo>
                            <a:lnTo>
                              <a:pt x="35" y="0"/>
                            </a:lnTo>
                            <a:lnTo>
                              <a:pt x="0" y="1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66">
                        <a:extLst>
                          <a:ext uri="{FF2B5EF4-FFF2-40B4-BE49-F238E27FC236}">
                            <a16:creationId xmlns:a16="http://schemas.microsoft.com/office/drawing/2014/main" id="{D3089C27-43A3-4934-B41C-F23532BAE569}"/>
                          </a:ext>
                        </a:extLst>
                      </p:cNvPr>
                      <p:cNvSpPr>
                        <a:spLocks/>
                      </p:cNvSpPr>
                      <p:nvPr/>
                    </p:nvSpPr>
                    <p:spPr bwMode="auto">
                      <a:xfrm>
                        <a:off x="2998" y="2829"/>
                        <a:ext cx="10" cy="98"/>
                      </a:xfrm>
                      <a:custGeom>
                        <a:avLst/>
                        <a:gdLst>
                          <a:gd name="T0" fmla="*/ 0 w 39"/>
                          <a:gd name="T1" fmla="*/ 0 h 293"/>
                          <a:gd name="T2" fmla="*/ 0 w 39"/>
                          <a:gd name="T3" fmla="*/ 0 h 293"/>
                          <a:gd name="T4" fmla="*/ 0 w 39"/>
                          <a:gd name="T5" fmla="*/ 0 h 293"/>
                          <a:gd name="T6" fmla="*/ 0 w 39"/>
                          <a:gd name="T7" fmla="*/ 0 h 293"/>
                          <a:gd name="T8" fmla="*/ 0 w 39"/>
                          <a:gd name="T9" fmla="*/ 0 h 293"/>
                          <a:gd name="T10" fmla="*/ 0 60000 65536"/>
                          <a:gd name="T11" fmla="*/ 0 60000 65536"/>
                          <a:gd name="T12" fmla="*/ 0 60000 65536"/>
                          <a:gd name="T13" fmla="*/ 0 60000 65536"/>
                          <a:gd name="T14" fmla="*/ 0 60000 65536"/>
                          <a:gd name="T15" fmla="*/ 0 w 39"/>
                          <a:gd name="T16" fmla="*/ 0 h 293"/>
                          <a:gd name="T17" fmla="*/ 39 w 39"/>
                          <a:gd name="T18" fmla="*/ 293 h 293"/>
                        </a:gdLst>
                        <a:ahLst/>
                        <a:cxnLst>
                          <a:cxn ang="T10">
                            <a:pos x="T0" y="T1"/>
                          </a:cxn>
                          <a:cxn ang="T11">
                            <a:pos x="T2" y="T3"/>
                          </a:cxn>
                          <a:cxn ang="T12">
                            <a:pos x="T4" y="T5"/>
                          </a:cxn>
                          <a:cxn ang="T13">
                            <a:pos x="T6" y="T7"/>
                          </a:cxn>
                          <a:cxn ang="T14">
                            <a:pos x="T8" y="T9"/>
                          </a:cxn>
                        </a:cxnLst>
                        <a:rect l="T15" t="T16" r="T17" b="T18"/>
                        <a:pathLst>
                          <a:path w="39" h="293">
                            <a:moveTo>
                              <a:pt x="0" y="17"/>
                            </a:moveTo>
                            <a:lnTo>
                              <a:pt x="39" y="0"/>
                            </a:lnTo>
                            <a:lnTo>
                              <a:pt x="39" y="280"/>
                            </a:lnTo>
                            <a:lnTo>
                              <a:pt x="0" y="293"/>
                            </a:lnTo>
                            <a:lnTo>
                              <a:pt x="0" y="17"/>
                            </a:lnTo>
                            <a:close/>
                          </a:path>
                        </a:pathLst>
                      </a:cu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 name="Group 67">
                      <a:extLst>
                        <a:ext uri="{FF2B5EF4-FFF2-40B4-BE49-F238E27FC236}">
                          <a16:creationId xmlns:a16="http://schemas.microsoft.com/office/drawing/2014/main" id="{03664BFC-7980-4D38-9F27-D037BF1CCE83}"/>
                        </a:ext>
                      </a:extLst>
                    </p:cNvPr>
                    <p:cNvGrpSpPr>
                      <a:grpSpLocks/>
                    </p:cNvGrpSpPr>
                    <p:nvPr/>
                  </p:nvGrpSpPr>
                  <p:grpSpPr bwMode="auto">
                    <a:xfrm>
                      <a:off x="2910" y="2675"/>
                      <a:ext cx="118" cy="290"/>
                      <a:chOff x="2910" y="2675"/>
                      <a:chExt cx="118" cy="290"/>
                    </a:xfrm>
                  </p:grpSpPr>
                  <p:sp>
                    <p:nvSpPr>
                      <p:cNvPr id="63" name="Oval 68">
                        <a:extLst>
                          <a:ext uri="{FF2B5EF4-FFF2-40B4-BE49-F238E27FC236}">
                            <a16:creationId xmlns:a16="http://schemas.microsoft.com/office/drawing/2014/main" id="{BAADA82E-F03B-43F7-8AE8-ECF0BFCB6E5B}"/>
                          </a:ext>
                        </a:extLst>
                      </p:cNvPr>
                      <p:cNvSpPr>
                        <a:spLocks noChangeArrowheads="1"/>
                      </p:cNvSpPr>
                      <p:nvPr/>
                    </p:nvSpPr>
                    <p:spPr bwMode="auto">
                      <a:xfrm>
                        <a:off x="2918" y="2675"/>
                        <a:ext cx="110" cy="28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64" name="Oval 69">
                        <a:extLst>
                          <a:ext uri="{FF2B5EF4-FFF2-40B4-BE49-F238E27FC236}">
                            <a16:creationId xmlns:a16="http://schemas.microsoft.com/office/drawing/2014/main" id="{50329C33-D023-4F7A-9F8A-E40B7EBF083E}"/>
                          </a:ext>
                        </a:extLst>
                      </p:cNvPr>
                      <p:cNvSpPr>
                        <a:spLocks noChangeArrowheads="1"/>
                      </p:cNvSpPr>
                      <p:nvPr/>
                    </p:nvSpPr>
                    <p:spPr bwMode="auto">
                      <a:xfrm>
                        <a:off x="2910" y="2681"/>
                        <a:ext cx="109" cy="284"/>
                      </a:xfrm>
                      <a:prstGeom prst="ellipse">
                        <a:avLst/>
                      </a:pr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65" name="Oval 70">
                        <a:extLst>
                          <a:ext uri="{FF2B5EF4-FFF2-40B4-BE49-F238E27FC236}">
                            <a16:creationId xmlns:a16="http://schemas.microsoft.com/office/drawing/2014/main" id="{55DD4805-9236-4CC4-8796-066AEAB4780C}"/>
                          </a:ext>
                        </a:extLst>
                      </p:cNvPr>
                      <p:cNvSpPr>
                        <a:spLocks noChangeArrowheads="1"/>
                      </p:cNvSpPr>
                      <p:nvPr/>
                    </p:nvSpPr>
                    <p:spPr bwMode="auto">
                      <a:xfrm>
                        <a:off x="2972" y="2810"/>
                        <a:ext cx="30" cy="60"/>
                      </a:xfrm>
                      <a:prstGeom prst="ellipse">
                        <a:avLst/>
                      </a:prstGeom>
                      <a:solidFill>
                        <a:srgbClr val="E0E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66" name="Oval 71">
                        <a:extLst>
                          <a:ext uri="{FF2B5EF4-FFF2-40B4-BE49-F238E27FC236}">
                            <a16:creationId xmlns:a16="http://schemas.microsoft.com/office/drawing/2014/main" id="{4D7146CE-5AD3-4754-A7A4-2B9A202699A5}"/>
                          </a:ext>
                        </a:extLst>
                      </p:cNvPr>
                      <p:cNvSpPr>
                        <a:spLocks noChangeArrowheads="1"/>
                      </p:cNvSpPr>
                      <p:nvPr/>
                    </p:nvSpPr>
                    <p:spPr bwMode="auto">
                      <a:xfrm>
                        <a:off x="2980" y="2813"/>
                        <a:ext cx="21" cy="49"/>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grpSp>
                <p:nvGrpSpPr>
                  <p:cNvPr id="47" name="Group 72">
                    <a:extLst>
                      <a:ext uri="{FF2B5EF4-FFF2-40B4-BE49-F238E27FC236}">
                        <a16:creationId xmlns:a16="http://schemas.microsoft.com/office/drawing/2014/main" id="{6A7CEAE1-3322-4F91-814F-3B79A8864043}"/>
                      </a:ext>
                    </a:extLst>
                  </p:cNvPr>
                  <p:cNvGrpSpPr>
                    <a:grpSpLocks/>
                  </p:cNvGrpSpPr>
                  <p:nvPr/>
                </p:nvGrpSpPr>
                <p:grpSpPr bwMode="auto">
                  <a:xfrm>
                    <a:off x="3034" y="2664"/>
                    <a:ext cx="422" cy="299"/>
                    <a:chOff x="3034" y="2664"/>
                    <a:chExt cx="422" cy="299"/>
                  </a:xfrm>
                </p:grpSpPr>
                <p:grpSp>
                  <p:nvGrpSpPr>
                    <p:cNvPr id="48" name="Group 73">
                      <a:extLst>
                        <a:ext uri="{FF2B5EF4-FFF2-40B4-BE49-F238E27FC236}">
                          <a16:creationId xmlns:a16="http://schemas.microsoft.com/office/drawing/2014/main" id="{C5FC5C10-F9AE-4B81-918C-7B4CA8B93661}"/>
                        </a:ext>
                      </a:extLst>
                    </p:cNvPr>
                    <p:cNvGrpSpPr>
                      <a:grpSpLocks/>
                    </p:cNvGrpSpPr>
                    <p:nvPr/>
                  </p:nvGrpSpPr>
                  <p:grpSpPr bwMode="auto">
                    <a:xfrm>
                      <a:off x="3034" y="2664"/>
                      <a:ext cx="159" cy="299"/>
                      <a:chOff x="3034" y="2664"/>
                      <a:chExt cx="159" cy="299"/>
                    </a:xfrm>
                  </p:grpSpPr>
                  <p:sp>
                    <p:nvSpPr>
                      <p:cNvPr id="55" name="Oval 74">
                        <a:extLst>
                          <a:ext uri="{FF2B5EF4-FFF2-40B4-BE49-F238E27FC236}">
                            <a16:creationId xmlns:a16="http://schemas.microsoft.com/office/drawing/2014/main" id="{1EC9FCC0-E185-4BF9-8FBB-44D0B591F192}"/>
                          </a:ext>
                        </a:extLst>
                      </p:cNvPr>
                      <p:cNvSpPr>
                        <a:spLocks noChangeArrowheads="1"/>
                      </p:cNvSpPr>
                      <p:nvPr/>
                    </p:nvSpPr>
                    <p:spPr bwMode="auto">
                      <a:xfrm>
                        <a:off x="3034" y="2682"/>
                        <a:ext cx="159" cy="281"/>
                      </a:xfrm>
                      <a:prstGeom prst="ellipse">
                        <a:avLst/>
                      </a:pr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56" name="Oval 75">
                        <a:extLst>
                          <a:ext uri="{FF2B5EF4-FFF2-40B4-BE49-F238E27FC236}">
                            <a16:creationId xmlns:a16="http://schemas.microsoft.com/office/drawing/2014/main" id="{A9A23985-AFAE-40CB-B310-362802E72FCC}"/>
                          </a:ext>
                        </a:extLst>
                      </p:cNvPr>
                      <p:cNvSpPr>
                        <a:spLocks noChangeArrowheads="1"/>
                      </p:cNvSpPr>
                      <p:nvPr/>
                    </p:nvSpPr>
                    <p:spPr bwMode="auto">
                      <a:xfrm>
                        <a:off x="3034" y="2664"/>
                        <a:ext cx="159" cy="281"/>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57" name="Oval 76">
                        <a:extLst>
                          <a:ext uri="{FF2B5EF4-FFF2-40B4-BE49-F238E27FC236}">
                            <a16:creationId xmlns:a16="http://schemas.microsoft.com/office/drawing/2014/main" id="{29C31192-F5F8-49FE-849F-93761E8DF984}"/>
                          </a:ext>
                        </a:extLst>
                      </p:cNvPr>
                      <p:cNvSpPr>
                        <a:spLocks noChangeArrowheads="1"/>
                      </p:cNvSpPr>
                      <p:nvPr/>
                    </p:nvSpPr>
                    <p:spPr bwMode="auto">
                      <a:xfrm>
                        <a:off x="3041" y="2676"/>
                        <a:ext cx="146" cy="267"/>
                      </a:xfrm>
                      <a:prstGeom prst="ellipse">
                        <a:avLst/>
                      </a:pr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nvGrpSpPr>
                      <p:cNvPr id="58" name="Group 77">
                        <a:extLst>
                          <a:ext uri="{FF2B5EF4-FFF2-40B4-BE49-F238E27FC236}">
                            <a16:creationId xmlns:a16="http://schemas.microsoft.com/office/drawing/2014/main" id="{ED2B27BD-B544-4473-B6DD-7660E2F6E230}"/>
                          </a:ext>
                        </a:extLst>
                      </p:cNvPr>
                      <p:cNvGrpSpPr>
                        <a:grpSpLocks/>
                      </p:cNvGrpSpPr>
                      <p:nvPr/>
                    </p:nvGrpSpPr>
                    <p:grpSpPr bwMode="auto">
                      <a:xfrm>
                        <a:off x="3048" y="2772"/>
                        <a:ext cx="38" cy="78"/>
                        <a:chOff x="3048" y="2772"/>
                        <a:chExt cx="38" cy="78"/>
                      </a:xfrm>
                    </p:grpSpPr>
                    <p:sp>
                      <p:nvSpPr>
                        <p:cNvPr id="59" name="Oval 78">
                          <a:extLst>
                            <a:ext uri="{FF2B5EF4-FFF2-40B4-BE49-F238E27FC236}">
                              <a16:creationId xmlns:a16="http://schemas.microsoft.com/office/drawing/2014/main" id="{8A31BAF0-1A40-4592-BE33-E41BBECB317E}"/>
                            </a:ext>
                          </a:extLst>
                        </p:cNvPr>
                        <p:cNvSpPr>
                          <a:spLocks noChangeArrowheads="1"/>
                        </p:cNvSpPr>
                        <p:nvPr/>
                      </p:nvSpPr>
                      <p:spPr bwMode="auto">
                        <a:xfrm>
                          <a:off x="3048" y="2772"/>
                          <a:ext cx="38" cy="78"/>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60" name="Oval 79">
                          <a:extLst>
                            <a:ext uri="{FF2B5EF4-FFF2-40B4-BE49-F238E27FC236}">
                              <a16:creationId xmlns:a16="http://schemas.microsoft.com/office/drawing/2014/main" id="{5472C858-6B6C-4F62-8F34-F48CB2D41FB4}"/>
                            </a:ext>
                          </a:extLst>
                        </p:cNvPr>
                        <p:cNvSpPr>
                          <a:spLocks noChangeArrowheads="1"/>
                        </p:cNvSpPr>
                        <p:nvPr/>
                      </p:nvSpPr>
                      <p:spPr bwMode="auto">
                        <a:xfrm>
                          <a:off x="3052" y="2789"/>
                          <a:ext cx="30" cy="6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grpSp>
                  <p:nvGrpSpPr>
                    <p:cNvPr id="49" name="Group 80">
                      <a:extLst>
                        <a:ext uri="{FF2B5EF4-FFF2-40B4-BE49-F238E27FC236}">
                          <a16:creationId xmlns:a16="http://schemas.microsoft.com/office/drawing/2014/main" id="{0C9095B6-AFE9-40DA-9486-20F5C020637E}"/>
                        </a:ext>
                      </a:extLst>
                    </p:cNvPr>
                    <p:cNvGrpSpPr>
                      <a:grpSpLocks/>
                    </p:cNvGrpSpPr>
                    <p:nvPr/>
                  </p:nvGrpSpPr>
                  <p:grpSpPr bwMode="auto">
                    <a:xfrm>
                      <a:off x="3181" y="2757"/>
                      <a:ext cx="275" cy="114"/>
                      <a:chOff x="3181" y="2757"/>
                      <a:chExt cx="275" cy="114"/>
                    </a:xfrm>
                  </p:grpSpPr>
                  <p:sp>
                    <p:nvSpPr>
                      <p:cNvPr id="50" name="Freeform 81">
                        <a:extLst>
                          <a:ext uri="{FF2B5EF4-FFF2-40B4-BE49-F238E27FC236}">
                            <a16:creationId xmlns:a16="http://schemas.microsoft.com/office/drawing/2014/main" id="{694449BA-61B0-4CD7-AF3F-63FC1B6286D8}"/>
                          </a:ext>
                        </a:extLst>
                      </p:cNvPr>
                      <p:cNvSpPr>
                        <a:spLocks/>
                      </p:cNvSpPr>
                      <p:nvPr/>
                    </p:nvSpPr>
                    <p:spPr bwMode="auto">
                      <a:xfrm>
                        <a:off x="3181" y="2772"/>
                        <a:ext cx="275" cy="99"/>
                      </a:xfrm>
                      <a:custGeom>
                        <a:avLst/>
                        <a:gdLst>
                          <a:gd name="T0" fmla="*/ 0 w 1100"/>
                          <a:gd name="T1" fmla="*/ 0 h 295"/>
                          <a:gd name="T2" fmla="*/ 0 w 1100"/>
                          <a:gd name="T3" fmla="*/ 0 h 295"/>
                          <a:gd name="T4" fmla="*/ 0 w 1100"/>
                          <a:gd name="T5" fmla="*/ 0 h 295"/>
                          <a:gd name="T6" fmla="*/ 0 w 1100"/>
                          <a:gd name="T7" fmla="*/ 0 h 295"/>
                          <a:gd name="T8" fmla="*/ 0 w 1100"/>
                          <a:gd name="T9" fmla="*/ 0 h 295"/>
                          <a:gd name="T10" fmla="*/ 0 w 1100"/>
                          <a:gd name="T11" fmla="*/ 0 h 295"/>
                          <a:gd name="T12" fmla="*/ 0 w 1100"/>
                          <a:gd name="T13" fmla="*/ 0 h 295"/>
                          <a:gd name="T14" fmla="*/ 0 w 1100"/>
                          <a:gd name="T15" fmla="*/ 0 h 295"/>
                          <a:gd name="T16" fmla="*/ 0 w 1100"/>
                          <a:gd name="T17" fmla="*/ 0 h 295"/>
                          <a:gd name="T18" fmla="*/ 0 w 1100"/>
                          <a:gd name="T19" fmla="*/ 0 h 295"/>
                          <a:gd name="T20" fmla="*/ 0 w 1100"/>
                          <a:gd name="T21" fmla="*/ 0 h 295"/>
                          <a:gd name="T22" fmla="*/ 0 w 1100"/>
                          <a:gd name="T23" fmla="*/ 0 h 295"/>
                          <a:gd name="T24" fmla="*/ 0 w 1100"/>
                          <a:gd name="T25" fmla="*/ 0 h 295"/>
                          <a:gd name="T26" fmla="*/ 0 w 1100"/>
                          <a:gd name="T27" fmla="*/ 0 h 295"/>
                          <a:gd name="T28" fmla="*/ 0 w 1100"/>
                          <a:gd name="T29" fmla="*/ 0 h 295"/>
                          <a:gd name="T30" fmla="*/ 0 w 1100"/>
                          <a:gd name="T31" fmla="*/ 0 h 295"/>
                          <a:gd name="T32" fmla="*/ 0 w 1100"/>
                          <a:gd name="T33" fmla="*/ 0 h 295"/>
                          <a:gd name="T34" fmla="*/ 0 w 1100"/>
                          <a:gd name="T35" fmla="*/ 0 h 295"/>
                          <a:gd name="T36" fmla="*/ 0 w 1100"/>
                          <a:gd name="T37" fmla="*/ 0 h 295"/>
                          <a:gd name="T38" fmla="*/ 0 w 1100"/>
                          <a:gd name="T39" fmla="*/ 0 h 295"/>
                          <a:gd name="T40" fmla="*/ 0 w 1100"/>
                          <a:gd name="T41" fmla="*/ 0 h 295"/>
                          <a:gd name="T42" fmla="*/ 0 w 1100"/>
                          <a:gd name="T43" fmla="*/ 0 h 295"/>
                          <a:gd name="T44" fmla="*/ 0 w 1100"/>
                          <a:gd name="T45" fmla="*/ 0 h 2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295"/>
                          <a:gd name="T71" fmla="*/ 1100 w 1100"/>
                          <a:gd name="T72" fmla="*/ 295 h 2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295">
                            <a:moveTo>
                              <a:pt x="0" y="0"/>
                            </a:moveTo>
                            <a:lnTo>
                              <a:pt x="1100" y="98"/>
                            </a:lnTo>
                            <a:lnTo>
                              <a:pt x="1100" y="148"/>
                            </a:lnTo>
                            <a:lnTo>
                              <a:pt x="1028" y="295"/>
                            </a:lnTo>
                            <a:lnTo>
                              <a:pt x="880" y="295"/>
                            </a:lnTo>
                            <a:lnTo>
                              <a:pt x="880" y="223"/>
                            </a:lnTo>
                            <a:lnTo>
                              <a:pt x="807" y="223"/>
                            </a:lnTo>
                            <a:lnTo>
                              <a:pt x="807" y="295"/>
                            </a:lnTo>
                            <a:lnTo>
                              <a:pt x="734" y="295"/>
                            </a:lnTo>
                            <a:lnTo>
                              <a:pt x="734" y="223"/>
                            </a:lnTo>
                            <a:lnTo>
                              <a:pt x="587" y="223"/>
                            </a:lnTo>
                            <a:lnTo>
                              <a:pt x="587" y="295"/>
                            </a:lnTo>
                            <a:lnTo>
                              <a:pt x="514" y="295"/>
                            </a:lnTo>
                            <a:lnTo>
                              <a:pt x="440" y="223"/>
                            </a:lnTo>
                            <a:lnTo>
                              <a:pt x="366" y="295"/>
                            </a:lnTo>
                            <a:lnTo>
                              <a:pt x="293" y="223"/>
                            </a:lnTo>
                            <a:lnTo>
                              <a:pt x="293" y="295"/>
                            </a:lnTo>
                            <a:lnTo>
                              <a:pt x="219" y="295"/>
                            </a:lnTo>
                            <a:lnTo>
                              <a:pt x="219" y="223"/>
                            </a:lnTo>
                            <a:lnTo>
                              <a:pt x="147" y="223"/>
                            </a:lnTo>
                            <a:lnTo>
                              <a:pt x="72" y="295"/>
                            </a:lnTo>
                            <a:lnTo>
                              <a:pt x="0" y="295"/>
                            </a:lnTo>
                            <a:lnTo>
                              <a:pt x="0" y="0"/>
                            </a:lnTo>
                            <a:close/>
                          </a:path>
                        </a:pathLst>
                      </a:cu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82">
                        <a:extLst>
                          <a:ext uri="{FF2B5EF4-FFF2-40B4-BE49-F238E27FC236}">
                            <a16:creationId xmlns:a16="http://schemas.microsoft.com/office/drawing/2014/main" id="{73AD920F-7D2F-4E4F-BB1E-A7473FBD4BBE}"/>
                          </a:ext>
                        </a:extLst>
                      </p:cNvPr>
                      <p:cNvSpPr>
                        <a:spLocks/>
                      </p:cNvSpPr>
                      <p:nvPr/>
                    </p:nvSpPr>
                    <p:spPr bwMode="auto">
                      <a:xfrm>
                        <a:off x="3181" y="2757"/>
                        <a:ext cx="275" cy="97"/>
                      </a:xfrm>
                      <a:custGeom>
                        <a:avLst/>
                        <a:gdLst>
                          <a:gd name="T0" fmla="*/ 0 w 1100"/>
                          <a:gd name="T1" fmla="*/ 0 h 293"/>
                          <a:gd name="T2" fmla="*/ 0 w 1100"/>
                          <a:gd name="T3" fmla="*/ 0 h 293"/>
                          <a:gd name="T4" fmla="*/ 0 w 1100"/>
                          <a:gd name="T5" fmla="*/ 0 h 293"/>
                          <a:gd name="T6" fmla="*/ 0 w 1100"/>
                          <a:gd name="T7" fmla="*/ 0 h 293"/>
                          <a:gd name="T8" fmla="*/ 0 w 1100"/>
                          <a:gd name="T9" fmla="*/ 0 h 293"/>
                          <a:gd name="T10" fmla="*/ 0 w 1100"/>
                          <a:gd name="T11" fmla="*/ 0 h 293"/>
                          <a:gd name="T12" fmla="*/ 0 w 1100"/>
                          <a:gd name="T13" fmla="*/ 0 h 293"/>
                          <a:gd name="T14" fmla="*/ 0 w 1100"/>
                          <a:gd name="T15" fmla="*/ 0 h 293"/>
                          <a:gd name="T16" fmla="*/ 0 w 1100"/>
                          <a:gd name="T17" fmla="*/ 0 h 293"/>
                          <a:gd name="T18" fmla="*/ 0 w 1100"/>
                          <a:gd name="T19" fmla="*/ 0 h 293"/>
                          <a:gd name="T20" fmla="*/ 0 w 1100"/>
                          <a:gd name="T21" fmla="*/ 0 h 293"/>
                          <a:gd name="T22" fmla="*/ 0 w 1100"/>
                          <a:gd name="T23" fmla="*/ 0 h 293"/>
                          <a:gd name="T24" fmla="*/ 0 w 1100"/>
                          <a:gd name="T25" fmla="*/ 0 h 293"/>
                          <a:gd name="T26" fmla="*/ 0 w 1100"/>
                          <a:gd name="T27" fmla="*/ 0 h 293"/>
                          <a:gd name="T28" fmla="*/ 0 w 1100"/>
                          <a:gd name="T29" fmla="*/ 0 h 293"/>
                          <a:gd name="T30" fmla="*/ 0 w 1100"/>
                          <a:gd name="T31" fmla="*/ 0 h 293"/>
                          <a:gd name="T32" fmla="*/ 0 w 1100"/>
                          <a:gd name="T33" fmla="*/ 0 h 293"/>
                          <a:gd name="T34" fmla="*/ 0 w 1100"/>
                          <a:gd name="T35" fmla="*/ 0 h 293"/>
                          <a:gd name="T36" fmla="*/ 0 w 1100"/>
                          <a:gd name="T37" fmla="*/ 0 h 293"/>
                          <a:gd name="T38" fmla="*/ 0 w 1100"/>
                          <a:gd name="T39" fmla="*/ 0 h 293"/>
                          <a:gd name="T40" fmla="*/ 0 w 1100"/>
                          <a:gd name="T41" fmla="*/ 0 h 293"/>
                          <a:gd name="T42" fmla="*/ 0 w 1100"/>
                          <a:gd name="T43" fmla="*/ 0 h 293"/>
                          <a:gd name="T44" fmla="*/ 0 w 1100"/>
                          <a:gd name="T45" fmla="*/ 0 h 29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293"/>
                          <a:gd name="T71" fmla="*/ 1100 w 1100"/>
                          <a:gd name="T72" fmla="*/ 293 h 29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293">
                            <a:moveTo>
                              <a:pt x="0" y="0"/>
                            </a:moveTo>
                            <a:lnTo>
                              <a:pt x="1028" y="0"/>
                            </a:lnTo>
                            <a:lnTo>
                              <a:pt x="1100" y="145"/>
                            </a:lnTo>
                            <a:lnTo>
                              <a:pt x="1028" y="293"/>
                            </a:lnTo>
                            <a:lnTo>
                              <a:pt x="880" y="293"/>
                            </a:lnTo>
                            <a:lnTo>
                              <a:pt x="880" y="220"/>
                            </a:lnTo>
                            <a:lnTo>
                              <a:pt x="807" y="220"/>
                            </a:lnTo>
                            <a:lnTo>
                              <a:pt x="807" y="293"/>
                            </a:lnTo>
                            <a:lnTo>
                              <a:pt x="734" y="293"/>
                            </a:lnTo>
                            <a:lnTo>
                              <a:pt x="734" y="220"/>
                            </a:lnTo>
                            <a:lnTo>
                              <a:pt x="587" y="220"/>
                            </a:lnTo>
                            <a:lnTo>
                              <a:pt x="587" y="293"/>
                            </a:lnTo>
                            <a:lnTo>
                              <a:pt x="514" y="293"/>
                            </a:lnTo>
                            <a:lnTo>
                              <a:pt x="440" y="220"/>
                            </a:lnTo>
                            <a:lnTo>
                              <a:pt x="366" y="293"/>
                            </a:lnTo>
                            <a:lnTo>
                              <a:pt x="293" y="220"/>
                            </a:lnTo>
                            <a:lnTo>
                              <a:pt x="293" y="293"/>
                            </a:lnTo>
                            <a:lnTo>
                              <a:pt x="219" y="293"/>
                            </a:lnTo>
                            <a:lnTo>
                              <a:pt x="219" y="220"/>
                            </a:lnTo>
                            <a:lnTo>
                              <a:pt x="147" y="220"/>
                            </a:lnTo>
                            <a:lnTo>
                              <a:pt x="72" y="293"/>
                            </a:lnTo>
                            <a:lnTo>
                              <a:pt x="0" y="293"/>
                            </a:lnTo>
                            <a:lnTo>
                              <a:pt x="0" y="0"/>
                            </a:lnTo>
                            <a:close/>
                          </a:path>
                        </a:pathLst>
                      </a:cu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83">
                        <a:extLst>
                          <a:ext uri="{FF2B5EF4-FFF2-40B4-BE49-F238E27FC236}">
                            <a16:creationId xmlns:a16="http://schemas.microsoft.com/office/drawing/2014/main" id="{34AE7B5D-74C9-491B-B724-7280BA2C9FBE}"/>
                          </a:ext>
                        </a:extLst>
                      </p:cNvPr>
                      <p:cNvSpPr>
                        <a:spLocks/>
                      </p:cNvSpPr>
                      <p:nvPr/>
                    </p:nvSpPr>
                    <p:spPr bwMode="auto">
                      <a:xfrm>
                        <a:off x="3204" y="2781"/>
                        <a:ext cx="252" cy="24"/>
                      </a:xfrm>
                      <a:custGeom>
                        <a:avLst/>
                        <a:gdLst>
                          <a:gd name="T0" fmla="*/ 0 w 1007"/>
                          <a:gd name="T1" fmla="*/ 0 h 74"/>
                          <a:gd name="T2" fmla="*/ 0 w 1007"/>
                          <a:gd name="T3" fmla="*/ 0 h 74"/>
                          <a:gd name="T4" fmla="*/ 0 w 1007"/>
                          <a:gd name="T5" fmla="*/ 0 h 74"/>
                          <a:gd name="T6" fmla="*/ 0 w 1007"/>
                          <a:gd name="T7" fmla="*/ 0 h 74"/>
                          <a:gd name="T8" fmla="*/ 0 w 1007"/>
                          <a:gd name="T9" fmla="*/ 0 h 74"/>
                          <a:gd name="T10" fmla="*/ 0 60000 65536"/>
                          <a:gd name="T11" fmla="*/ 0 60000 65536"/>
                          <a:gd name="T12" fmla="*/ 0 60000 65536"/>
                          <a:gd name="T13" fmla="*/ 0 60000 65536"/>
                          <a:gd name="T14" fmla="*/ 0 60000 65536"/>
                          <a:gd name="T15" fmla="*/ 0 w 1007"/>
                          <a:gd name="T16" fmla="*/ 0 h 74"/>
                          <a:gd name="T17" fmla="*/ 1007 w 1007"/>
                          <a:gd name="T18" fmla="*/ 74 h 74"/>
                        </a:gdLst>
                        <a:ahLst/>
                        <a:cxnLst>
                          <a:cxn ang="T10">
                            <a:pos x="T0" y="T1"/>
                          </a:cxn>
                          <a:cxn ang="T11">
                            <a:pos x="T2" y="T3"/>
                          </a:cxn>
                          <a:cxn ang="T12">
                            <a:pos x="T4" y="T5"/>
                          </a:cxn>
                          <a:cxn ang="T13">
                            <a:pos x="T6" y="T7"/>
                          </a:cxn>
                          <a:cxn ang="T14">
                            <a:pos x="T8" y="T9"/>
                          </a:cxn>
                        </a:cxnLst>
                        <a:rect l="T15" t="T16" r="T17" b="T18"/>
                        <a:pathLst>
                          <a:path w="1007" h="74">
                            <a:moveTo>
                              <a:pt x="0" y="0"/>
                            </a:moveTo>
                            <a:lnTo>
                              <a:pt x="973" y="0"/>
                            </a:lnTo>
                            <a:lnTo>
                              <a:pt x="1007" y="74"/>
                            </a:lnTo>
                            <a:lnTo>
                              <a:pt x="0" y="74"/>
                            </a:lnTo>
                            <a:lnTo>
                              <a:pt x="0" y="0"/>
                            </a:lnTo>
                            <a:close/>
                          </a:path>
                        </a:pathLst>
                      </a:custGeom>
                      <a:solidFill>
                        <a:srgbClr val="8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Rectangle 84">
                        <a:extLst>
                          <a:ext uri="{FF2B5EF4-FFF2-40B4-BE49-F238E27FC236}">
                            <a16:creationId xmlns:a16="http://schemas.microsoft.com/office/drawing/2014/main" id="{9DD278C1-4447-4C64-8BCE-74D8FB1664A7}"/>
                          </a:ext>
                        </a:extLst>
                      </p:cNvPr>
                      <p:cNvSpPr>
                        <a:spLocks noChangeArrowheads="1"/>
                      </p:cNvSpPr>
                      <p:nvPr/>
                    </p:nvSpPr>
                    <p:spPr bwMode="auto">
                      <a:xfrm>
                        <a:off x="3209" y="2823"/>
                        <a:ext cx="237" cy="3"/>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54" name="Rectangle 85">
                        <a:extLst>
                          <a:ext uri="{FF2B5EF4-FFF2-40B4-BE49-F238E27FC236}">
                            <a16:creationId xmlns:a16="http://schemas.microsoft.com/office/drawing/2014/main" id="{F4F07CAC-6CF0-4E4C-80D7-E1069274E28F}"/>
                          </a:ext>
                        </a:extLst>
                      </p:cNvPr>
                      <p:cNvSpPr>
                        <a:spLocks noChangeArrowheads="1"/>
                      </p:cNvSpPr>
                      <p:nvPr/>
                    </p:nvSpPr>
                    <p:spPr bwMode="auto">
                      <a:xfrm>
                        <a:off x="3200" y="2761"/>
                        <a:ext cx="238" cy="4"/>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grpSp>
            <p:graphicFrame>
              <p:nvGraphicFramePr>
                <p:cNvPr id="39" name="Object 87">
                  <a:extLst>
                    <a:ext uri="{FF2B5EF4-FFF2-40B4-BE49-F238E27FC236}">
                      <a16:creationId xmlns:a16="http://schemas.microsoft.com/office/drawing/2014/main" id="{0A00A483-B30F-4B09-9425-09CC4E076522}"/>
                    </a:ext>
                  </a:extLst>
                </p:cNvPr>
                <p:cNvGraphicFramePr>
                  <a:graphicFrameLocks noChangeAspect="1"/>
                </p:cNvGraphicFramePr>
                <p:nvPr/>
              </p:nvGraphicFramePr>
              <p:xfrm>
                <a:off x="1140" y="1664"/>
                <a:ext cx="384" cy="552"/>
              </p:xfrm>
              <a:graphic>
                <a:graphicData uri="http://schemas.openxmlformats.org/presentationml/2006/ole">
                  <mc:AlternateContent xmlns:mc="http://schemas.openxmlformats.org/markup-compatibility/2006">
                    <mc:Choice xmlns:v="urn:schemas-microsoft-com:vml" Requires="v">
                      <p:oleObj spid="_x0000_s126996" name="剪辑" r:id="rId3" imgW="2354263" imgH="3397250" progId="MS_ClipArt_Gallery.2">
                        <p:embed/>
                      </p:oleObj>
                    </mc:Choice>
                    <mc:Fallback>
                      <p:oleObj name="剪辑" r:id="rId3" imgW="2354263" imgH="3397250" progId="MS_ClipArt_Gallery.2">
                        <p:embed/>
                        <p:pic>
                          <p:nvPicPr>
                            <p:cNvPr id="5123" name="Object 87">
                              <a:extLst>
                                <a:ext uri="{FF2B5EF4-FFF2-40B4-BE49-F238E27FC236}">
                                  <a16:creationId xmlns:a16="http://schemas.microsoft.com/office/drawing/2014/main" id="{4DD63F2D-2DA5-40A8-B116-4F12EEA20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 y="1664"/>
                              <a:ext cx="384"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Line 161">
                  <a:extLst>
                    <a:ext uri="{FF2B5EF4-FFF2-40B4-BE49-F238E27FC236}">
                      <a16:creationId xmlns:a16="http://schemas.microsoft.com/office/drawing/2014/main" id="{7056A1CC-FCAC-4275-A6B2-58C5A91D8B95}"/>
                    </a:ext>
                  </a:extLst>
                </p:cNvPr>
                <p:cNvSpPr>
                  <a:spLocks noChangeShapeType="1"/>
                </p:cNvSpPr>
                <p:nvPr/>
              </p:nvSpPr>
              <p:spPr bwMode="auto">
                <a:xfrm>
                  <a:off x="1572" y="1952"/>
                  <a:ext cx="432" cy="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sp>
              <p:nvSpPr>
                <p:cNvPr id="41" name="Text Box 168">
                  <a:extLst>
                    <a:ext uri="{FF2B5EF4-FFF2-40B4-BE49-F238E27FC236}">
                      <a16:creationId xmlns:a16="http://schemas.microsoft.com/office/drawing/2014/main" id="{A399AF0B-38C2-4392-8262-6A65A2C2111B}"/>
                    </a:ext>
                  </a:extLst>
                </p:cNvPr>
                <p:cNvSpPr txBox="1">
                  <a:spLocks noChangeArrowheads="1"/>
                </p:cNvSpPr>
                <p:nvPr/>
              </p:nvSpPr>
              <p:spPr bwMode="auto">
                <a:xfrm>
                  <a:off x="1066" y="2205"/>
                  <a:ext cx="528" cy="291"/>
                </a:xfrm>
                <a:prstGeom prst="rect">
                  <a:avLst/>
                </a:prstGeom>
                <a:noFill/>
                <a:ln>
                  <a:noFill/>
                </a:ln>
                <a:effectLst/>
              </p:spPr>
              <p:txBody>
                <a:bodyPr>
                  <a:spAutoFit/>
                </a:bodyPr>
                <a:lstStyle/>
                <a:p>
                  <a:pPr>
                    <a:defRPr/>
                  </a:pPr>
                  <a:r>
                    <a:rPr lang="zh-CN" altLang="en-US" sz="2400" dirty="0">
                      <a:effectLst>
                        <a:outerShdw blurRad="38100" dist="38100" dir="2700000" algn="tl">
                          <a:srgbClr val="C0C0C0"/>
                        </a:outerShdw>
                      </a:effectLst>
                      <a:latin typeface="楷体_GB2312" pitchFamily="49" charset="-122"/>
                      <a:ea typeface="楷体_GB2312" pitchFamily="49" charset="-122"/>
                    </a:rPr>
                    <a:t>明文</a:t>
                  </a:r>
                </a:p>
              </p:txBody>
            </p:sp>
            <p:sp>
              <p:nvSpPr>
                <p:cNvPr id="42" name="Text Box 170">
                  <a:extLst>
                    <a:ext uri="{FF2B5EF4-FFF2-40B4-BE49-F238E27FC236}">
                      <a16:creationId xmlns:a16="http://schemas.microsoft.com/office/drawing/2014/main" id="{A537F7A8-8091-4257-80A7-CD85D9A4EA38}"/>
                    </a:ext>
                  </a:extLst>
                </p:cNvPr>
                <p:cNvSpPr txBox="1">
                  <a:spLocks noChangeArrowheads="1"/>
                </p:cNvSpPr>
                <p:nvPr/>
              </p:nvSpPr>
              <p:spPr bwMode="auto">
                <a:xfrm>
                  <a:off x="1933" y="2105"/>
                  <a:ext cx="701" cy="525"/>
                </a:xfrm>
                <a:prstGeom prst="rect">
                  <a:avLst/>
                </a:prstGeom>
                <a:noFill/>
                <a:ln>
                  <a:noFill/>
                </a:ln>
                <a:effectLst/>
              </p:spPr>
              <p:txBody>
                <a:bodyPr wrap="none">
                  <a:spAutoFit/>
                </a:bodyPr>
                <a:lstStyle/>
                <a:p>
                  <a:pPr>
                    <a:defRPr/>
                  </a:pPr>
                  <a:r>
                    <a:rPr lang="zh-CN" altLang="en-US" sz="2400" dirty="0">
                      <a:effectLst>
                        <a:outerShdw blurRad="38100" dist="38100" dir="2700000" algn="tl">
                          <a:srgbClr val="C0C0C0"/>
                        </a:outerShdw>
                      </a:effectLst>
                      <a:latin typeface="楷体_GB2312" pitchFamily="49" charset="-122"/>
                      <a:ea typeface="楷体_GB2312" pitchFamily="49" charset="-122"/>
                    </a:rPr>
                    <a:t>接收者</a:t>
                  </a:r>
                  <a:endParaRPr lang="en-US" altLang="zh-CN" sz="2400" dirty="0">
                    <a:effectLst>
                      <a:outerShdw blurRad="38100" dist="38100" dir="2700000" algn="tl">
                        <a:srgbClr val="C0C0C0"/>
                      </a:outerShdw>
                    </a:effectLst>
                    <a:latin typeface="楷体_GB2312" pitchFamily="49" charset="-122"/>
                    <a:ea typeface="楷体_GB2312" pitchFamily="49" charset="-122"/>
                  </a:endParaRPr>
                </a:p>
                <a:p>
                  <a:pPr>
                    <a:defRPr/>
                  </a:pPr>
                  <a:r>
                    <a:rPr lang="zh-CN" altLang="en-US" sz="2400" dirty="0">
                      <a:effectLst>
                        <a:outerShdw blurRad="38100" dist="38100" dir="2700000" algn="tl">
                          <a:srgbClr val="C0C0C0"/>
                        </a:outerShdw>
                      </a:effectLst>
                      <a:latin typeface="楷体_GB2312" pitchFamily="49" charset="-122"/>
                      <a:ea typeface="楷体_GB2312" pitchFamily="49" charset="-122"/>
                    </a:rPr>
                    <a:t>的公钥</a:t>
                  </a:r>
                  <a:endParaRPr lang="en-US" altLang="zh-CN" sz="2400" dirty="0">
                    <a:effectLst>
                      <a:outerShdw blurRad="38100" dist="38100" dir="2700000" algn="tl">
                        <a:srgbClr val="C0C0C0"/>
                      </a:outerShdw>
                    </a:effectLst>
                    <a:latin typeface="楷体_GB2312" pitchFamily="49" charset="-122"/>
                    <a:ea typeface="楷体_GB2312" pitchFamily="49" charset="-122"/>
                  </a:endParaRPr>
                </a:p>
              </p:txBody>
            </p:sp>
            <p:sp>
              <p:nvSpPr>
                <p:cNvPr id="43" name="Text Box 172">
                  <a:extLst>
                    <a:ext uri="{FF2B5EF4-FFF2-40B4-BE49-F238E27FC236}">
                      <a16:creationId xmlns:a16="http://schemas.microsoft.com/office/drawing/2014/main" id="{01D25511-B597-4BF2-A12D-95486F2FA2EB}"/>
                    </a:ext>
                  </a:extLst>
                </p:cNvPr>
                <p:cNvSpPr txBox="1">
                  <a:spLocks noChangeArrowheads="1"/>
                </p:cNvSpPr>
                <p:nvPr/>
              </p:nvSpPr>
              <p:spPr bwMode="auto">
                <a:xfrm>
                  <a:off x="3095" y="2144"/>
                  <a:ext cx="504" cy="291"/>
                </a:xfrm>
                <a:prstGeom prst="rect">
                  <a:avLst/>
                </a:prstGeom>
                <a:noFill/>
                <a:ln>
                  <a:noFill/>
                </a:ln>
                <a:effectLst/>
              </p:spPr>
              <p:txBody>
                <a:bodyPr wrap="none">
                  <a:spAutoFit/>
                </a:bodyPr>
                <a:lstStyle/>
                <a:p>
                  <a:pPr>
                    <a:defRPr/>
                  </a:pPr>
                  <a:r>
                    <a:rPr lang="zh-CN" altLang="en-US" sz="2400" dirty="0">
                      <a:effectLst>
                        <a:outerShdw blurRad="38100" dist="38100" dir="2700000" algn="tl">
                          <a:srgbClr val="C0C0C0"/>
                        </a:outerShdw>
                      </a:effectLst>
                      <a:latin typeface="楷体_GB2312" pitchFamily="49" charset="-122"/>
                      <a:ea typeface="楷体_GB2312" pitchFamily="49" charset="-122"/>
                    </a:rPr>
                    <a:t>密文</a:t>
                  </a:r>
                </a:p>
              </p:txBody>
            </p:sp>
            <p:pic>
              <p:nvPicPr>
                <p:cNvPr id="44" name="Picture 174">
                  <a:extLst>
                    <a:ext uri="{FF2B5EF4-FFF2-40B4-BE49-F238E27FC236}">
                      <a16:creationId xmlns:a16="http://schemas.microsoft.com/office/drawing/2014/main" id="{C58B387A-6526-414B-8B0C-C9595791DE83}"/>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 y="1784"/>
                  <a:ext cx="480"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 Box 169">
                <a:extLst>
                  <a:ext uri="{FF2B5EF4-FFF2-40B4-BE49-F238E27FC236}">
                    <a16:creationId xmlns:a16="http://schemas.microsoft.com/office/drawing/2014/main" id="{29701B35-287A-45A5-887F-07C396B024DB}"/>
                  </a:ext>
                </a:extLst>
              </p:cNvPr>
              <p:cNvSpPr txBox="1">
                <a:spLocks noChangeArrowheads="1"/>
              </p:cNvSpPr>
              <p:nvPr/>
            </p:nvSpPr>
            <p:spPr bwMode="auto">
              <a:xfrm>
                <a:off x="467790" y="2687728"/>
                <a:ext cx="1138419" cy="462148"/>
              </a:xfrm>
              <a:prstGeom prst="rect">
                <a:avLst/>
              </a:prstGeom>
              <a:noFill/>
              <a:ln>
                <a:noFill/>
              </a:ln>
              <a:effectLst/>
            </p:spPr>
            <p:txBody>
              <a:bodyPr>
                <a:spAutoFit/>
              </a:bodyPr>
              <a:lstStyle>
                <a:defPPr>
                  <a:defRPr lang="en-US"/>
                </a:defPPr>
                <a:lvl1pPr>
                  <a:defRPr sz="2400">
                    <a:solidFill>
                      <a:schemeClr val="accent6"/>
                    </a:solidFill>
                    <a:effectLst>
                      <a:outerShdw blurRad="38100" dist="38100" dir="2700000" algn="tl">
                        <a:srgbClr val="C0C0C0"/>
                      </a:outerShdw>
                    </a:effectLst>
                    <a:latin typeface="楷体_GB2312" pitchFamily="49" charset="-122"/>
                    <a:ea typeface="楷体_GB2312" pitchFamily="49" charset="-122"/>
                  </a:defRPr>
                </a:lvl1pPr>
              </a:lstStyle>
              <a:p>
                <a:pPr>
                  <a:defRPr/>
                </a:pPr>
                <a:r>
                  <a:rPr lang="zh-CN" altLang="en-US" dirty="0">
                    <a:solidFill>
                      <a:schemeClr val="tx1"/>
                    </a:solidFill>
                    <a:latin typeface="+mn-ea"/>
                    <a:ea typeface="+mn-ea"/>
                  </a:rPr>
                  <a:t>发送者</a:t>
                </a:r>
              </a:p>
            </p:txBody>
          </p:sp>
        </p:grpSp>
        <p:sp>
          <p:nvSpPr>
            <p:cNvPr id="34" name="Line 161">
              <a:extLst>
                <a:ext uri="{FF2B5EF4-FFF2-40B4-BE49-F238E27FC236}">
                  <a16:creationId xmlns:a16="http://schemas.microsoft.com/office/drawing/2014/main" id="{F8DE8E87-CF18-4447-8F67-F9F283471A4D}"/>
                </a:ext>
              </a:extLst>
            </p:cNvPr>
            <p:cNvSpPr>
              <a:spLocks noChangeShapeType="1"/>
            </p:cNvSpPr>
            <p:nvPr/>
          </p:nvSpPr>
          <p:spPr bwMode="auto">
            <a:xfrm>
              <a:off x="4068540" y="3388400"/>
              <a:ext cx="685904" cy="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grpSp>
      <p:grpSp>
        <p:nvGrpSpPr>
          <p:cNvPr id="113" name="组合 101">
            <a:extLst>
              <a:ext uri="{FF2B5EF4-FFF2-40B4-BE49-F238E27FC236}">
                <a16:creationId xmlns:a16="http://schemas.microsoft.com/office/drawing/2014/main" id="{2B3E8029-94E3-4EB4-ADA9-8A491253F68A}"/>
              </a:ext>
            </a:extLst>
          </p:cNvPr>
          <p:cNvGrpSpPr>
            <a:grpSpLocks/>
          </p:cNvGrpSpPr>
          <p:nvPr/>
        </p:nvGrpSpPr>
        <p:grpSpPr bwMode="auto">
          <a:xfrm>
            <a:off x="777876" y="4526627"/>
            <a:ext cx="6032500" cy="1704975"/>
            <a:chOff x="539550" y="4635501"/>
            <a:chExt cx="5961355" cy="1725315"/>
          </a:xfrm>
        </p:grpSpPr>
        <p:grpSp>
          <p:nvGrpSpPr>
            <p:cNvPr id="114" name="组合 6">
              <a:extLst>
                <a:ext uri="{FF2B5EF4-FFF2-40B4-BE49-F238E27FC236}">
                  <a16:creationId xmlns:a16="http://schemas.microsoft.com/office/drawing/2014/main" id="{2DC64A3C-B95B-46D1-991E-BB873C519498}"/>
                </a:ext>
              </a:extLst>
            </p:cNvPr>
            <p:cNvGrpSpPr>
              <a:grpSpLocks/>
            </p:cNvGrpSpPr>
            <p:nvPr/>
          </p:nvGrpSpPr>
          <p:grpSpPr bwMode="auto">
            <a:xfrm>
              <a:off x="539550" y="4635501"/>
              <a:ext cx="5961355" cy="1725315"/>
              <a:chOff x="538643" y="4636164"/>
              <a:chExt cx="5987084" cy="1724828"/>
            </a:xfrm>
          </p:grpSpPr>
          <p:sp>
            <p:nvSpPr>
              <p:cNvPr id="116" name="Line 164">
                <a:extLst>
                  <a:ext uri="{FF2B5EF4-FFF2-40B4-BE49-F238E27FC236}">
                    <a16:creationId xmlns:a16="http://schemas.microsoft.com/office/drawing/2014/main" id="{D65B1175-97CF-4B7B-888F-F23E72395CA5}"/>
                  </a:ext>
                </a:extLst>
              </p:cNvPr>
              <p:cNvSpPr>
                <a:spLocks noChangeShapeType="1"/>
              </p:cNvSpPr>
              <p:nvPr/>
            </p:nvSpPr>
            <p:spPr bwMode="auto">
              <a:xfrm flipH="1">
                <a:off x="5646571" y="4658648"/>
                <a:ext cx="879156" cy="509097"/>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grpSp>
            <p:nvGrpSpPr>
              <p:cNvPr id="117" name="组合 2">
                <a:extLst>
                  <a:ext uri="{FF2B5EF4-FFF2-40B4-BE49-F238E27FC236}">
                    <a16:creationId xmlns:a16="http://schemas.microsoft.com/office/drawing/2014/main" id="{B1F0DAB7-4E87-4A79-8E0F-227D765C0E7E}"/>
                  </a:ext>
                </a:extLst>
              </p:cNvPr>
              <p:cNvGrpSpPr>
                <a:grpSpLocks/>
              </p:cNvGrpSpPr>
              <p:nvPr/>
            </p:nvGrpSpPr>
            <p:grpSpPr bwMode="auto">
              <a:xfrm>
                <a:off x="538643" y="4636164"/>
                <a:ext cx="5102183" cy="1724828"/>
                <a:chOff x="538643" y="4636164"/>
                <a:chExt cx="5102183" cy="1724828"/>
              </a:xfrm>
            </p:grpSpPr>
            <p:grpSp>
              <p:nvGrpSpPr>
                <p:cNvPr id="118" name="Group 178">
                  <a:extLst>
                    <a:ext uri="{FF2B5EF4-FFF2-40B4-BE49-F238E27FC236}">
                      <a16:creationId xmlns:a16="http://schemas.microsoft.com/office/drawing/2014/main" id="{9D489A21-E317-4E7B-9E10-FC30B3A76658}"/>
                    </a:ext>
                  </a:extLst>
                </p:cNvPr>
                <p:cNvGrpSpPr>
                  <a:grpSpLocks/>
                </p:cNvGrpSpPr>
                <p:nvPr/>
              </p:nvGrpSpPr>
              <p:grpSpPr bwMode="auto">
                <a:xfrm>
                  <a:off x="792445" y="4636164"/>
                  <a:ext cx="4848381" cy="1520825"/>
                  <a:chOff x="612" y="2816"/>
                  <a:chExt cx="3098" cy="958"/>
                </a:xfrm>
              </p:grpSpPr>
              <p:grpSp>
                <p:nvGrpSpPr>
                  <p:cNvPr id="120" name="Group 88">
                    <a:extLst>
                      <a:ext uri="{FF2B5EF4-FFF2-40B4-BE49-F238E27FC236}">
                        <a16:creationId xmlns:a16="http://schemas.microsoft.com/office/drawing/2014/main" id="{06237FD7-8F6A-443E-836E-4B4876F7DE25}"/>
                      </a:ext>
                    </a:extLst>
                  </p:cNvPr>
                  <p:cNvGrpSpPr>
                    <a:grpSpLocks/>
                  </p:cNvGrpSpPr>
                  <p:nvPr/>
                </p:nvGrpSpPr>
                <p:grpSpPr bwMode="auto">
                  <a:xfrm>
                    <a:off x="2052" y="2960"/>
                    <a:ext cx="574" cy="301"/>
                    <a:chOff x="2882" y="2664"/>
                    <a:chExt cx="574" cy="301"/>
                  </a:xfrm>
                </p:grpSpPr>
                <p:sp>
                  <p:nvSpPr>
                    <p:cNvPr id="171" name="Freeform 89">
                      <a:extLst>
                        <a:ext uri="{FF2B5EF4-FFF2-40B4-BE49-F238E27FC236}">
                          <a16:creationId xmlns:a16="http://schemas.microsoft.com/office/drawing/2014/main" id="{3BDEB7FB-AFDD-4F57-A353-2DC25CBA984F}"/>
                        </a:ext>
                      </a:extLst>
                    </p:cNvPr>
                    <p:cNvSpPr>
                      <a:spLocks/>
                    </p:cNvSpPr>
                    <p:nvPr/>
                  </p:nvSpPr>
                  <p:spPr bwMode="auto">
                    <a:xfrm>
                      <a:off x="2990" y="2779"/>
                      <a:ext cx="67" cy="34"/>
                    </a:xfrm>
                    <a:custGeom>
                      <a:avLst/>
                      <a:gdLst>
                        <a:gd name="T0" fmla="*/ 0 w 269"/>
                        <a:gd name="T1" fmla="*/ 0 h 101"/>
                        <a:gd name="T2" fmla="*/ 0 w 269"/>
                        <a:gd name="T3" fmla="*/ 0 h 101"/>
                        <a:gd name="T4" fmla="*/ 0 w 269"/>
                        <a:gd name="T5" fmla="*/ 0 h 101"/>
                        <a:gd name="T6" fmla="*/ 0 w 269"/>
                        <a:gd name="T7" fmla="*/ 0 h 101"/>
                        <a:gd name="T8" fmla="*/ 0 w 269"/>
                        <a:gd name="T9" fmla="*/ 0 h 101"/>
                        <a:gd name="T10" fmla="*/ 0 w 269"/>
                        <a:gd name="T11" fmla="*/ 0 h 101"/>
                        <a:gd name="T12" fmla="*/ 0 w 269"/>
                        <a:gd name="T13" fmla="*/ 0 h 101"/>
                        <a:gd name="T14" fmla="*/ 0 w 269"/>
                        <a:gd name="T15" fmla="*/ 0 h 101"/>
                        <a:gd name="T16" fmla="*/ 0 w 269"/>
                        <a:gd name="T17" fmla="*/ 0 h 101"/>
                        <a:gd name="T18" fmla="*/ 0 w 269"/>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9"/>
                        <a:gd name="T31" fmla="*/ 0 h 101"/>
                        <a:gd name="T32" fmla="*/ 269 w 269"/>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9" h="101">
                          <a:moveTo>
                            <a:pt x="0" y="101"/>
                          </a:moveTo>
                          <a:lnTo>
                            <a:pt x="14" y="70"/>
                          </a:lnTo>
                          <a:lnTo>
                            <a:pt x="38" y="41"/>
                          </a:lnTo>
                          <a:lnTo>
                            <a:pt x="73" y="18"/>
                          </a:lnTo>
                          <a:lnTo>
                            <a:pt x="105" y="6"/>
                          </a:lnTo>
                          <a:lnTo>
                            <a:pt x="145" y="0"/>
                          </a:lnTo>
                          <a:lnTo>
                            <a:pt x="183" y="2"/>
                          </a:lnTo>
                          <a:lnTo>
                            <a:pt x="224" y="15"/>
                          </a:lnTo>
                          <a:lnTo>
                            <a:pt x="246" y="26"/>
                          </a:lnTo>
                          <a:lnTo>
                            <a:pt x="269" y="43"/>
                          </a:lnTo>
                        </a:path>
                      </a:pathLst>
                    </a:custGeom>
                    <a:noFill/>
                    <a:ln w="15875">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72" name="Group 90">
                      <a:extLst>
                        <a:ext uri="{FF2B5EF4-FFF2-40B4-BE49-F238E27FC236}">
                          <a16:creationId xmlns:a16="http://schemas.microsoft.com/office/drawing/2014/main" id="{87424C59-71F3-4280-A1B9-39AE43E46930}"/>
                        </a:ext>
                      </a:extLst>
                    </p:cNvPr>
                    <p:cNvGrpSpPr>
                      <a:grpSpLocks/>
                    </p:cNvGrpSpPr>
                    <p:nvPr/>
                  </p:nvGrpSpPr>
                  <p:grpSpPr bwMode="auto">
                    <a:xfrm>
                      <a:off x="2882" y="2675"/>
                      <a:ext cx="146" cy="290"/>
                      <a:chOff x="2882" y="2675"/>
                      <a:chExt cx="146" cy="290"/>
                    </a:xfrm>
                  </p:grpSpPr>
                  <p:grpSp>
                    <p:nvGrpSpPr>
                      <p:cNvPr id="188" name="Group 91">
                        <a:extLst>
                          <a:ext uri="{FF2B5EF4-FFF2-40B4-BE49-F238E27FC236}">
                            <a16:creationId xmlns:a16="http://schemas.microsoft.com/office/drawing/2014/main" id="{CE41682C-66F7-4CD7-AB4B-BE30293DC666}"/>
                          </a:ext>
                        </a:extLst>
                      </p:cNvPr>
                      <p:cNvGrpSpPr>
                        <a:grpSpLocks/>
                      </p:cNvGrpSpPr>
                      <p:nvPr/>
                    </p:nvGrpSpPr>
                    <p:grpSpPr bwMode="auto">
                      <a:xfrm>
                        <a:off x="2882" y="2720"/>
                        <a:ext cx="127" cy="208"/>
                        <a:chOff x="2882" y="2720"/>
                        <a:chExt cx="127" cy="208"/>
                      </a:xfrm>
                    </p:grpSpPr>
                    <p:sp>
                      <p:nvSpPr>
                        <p:cNvPr id="194" name="Freeform 92">
                          <a:extLst>
                            <a:ext uri="{FF2B5EF4-FFF2-40B4-BE49-F238E27FC236}">
                              <a16:creationId xmlns:a16="http://schemas.microsoft.com/office/drawing/2014/main" id="{749A150C-84D7-4467-9831-5567385C2992}"/>
                            </a:ext>
                          </a:extLst>
                        </p:cNvPr>
                        <p:cNvSpPr>
                          <a:spLocks/>
                        </p:cNvSpPr>
                        <p:nvPr/>
                      </p:nvSpPr>
                      <p:spPr bwMode="auto">
                        <a:xfrm>
                          <a:off x="2882" y="2725"/>
                          <a:ext cx="117" cy="203"/>
                        </a:xfrm>
                        <a:custGeom>
                          <a:avLst/>
                          <a:gdLst>
                            <a:gd name="T0" fmla="*/ 0 w 468"/>
                            <a:gd name="T1" fmla="*/ 0 h 607"/>
                            <a:gd name="T2" fmla="*/ 0 w 468"/>
                            <a:gd name="T3" fmla="*/ 0 h 607"/>
                            <a:gd name="T4" fmla="*/ 0 w 468"/>
                            <a:gd name="T5" fmla="*/ 0 h 607"/>
                            <a:gd name="T6" fmla="*/ 0 w 468"/>
                            <a:gd name="T7" fmla="*/ 0 h 607"/>
                            <a:gd name="T8" fmla="*/ 0 w 468"/>
                            <a:gd name="T9" fmla="*/ 0 h 607"/>
                            <a:gd name="T10" fmla="*/ 0 60000 65536"/>
                            <a:gd name="T11" fmla="*/ 0 60000 65536"/>
                            <a:gd name="T12" fmla="*/ 0 60000 65536"/>
                            <a:gd name="T13" fmla="*/ 0 60000 65536"/>
                            <a:gd name="T14" fmla="*/ 0 60000 65536"/>
                            <a:gd name="T15" fmla="*/ 0 w 468"/>
                            <a:gd name="T16" fmla="*/ 0 h 607"/>
                            <a:gd name="T17" fmla="*/ 468 w 468"/>
                            <a:gd name="T18" fmla="*/ 607 h 607"/>
                          </a:gdLst>
                          <a:ahLst/>
                          <a:cxnLst>
                            <a:cxn ang="T10">
                              <a:pos x="T0" y="T1"/>
                            </a:cxn>
                            <a:cxn ang="T11">
                              <a:pos x="T2" y="T3"/>
                            </a:cxn>
                            <a:cxn ang="T12">
                              <a:pos x="T4" y="T5"/>
                            </a:cxn>
                            <a:cxn ang="T13">
                              <a:pos x="T6" y="T7"/>
                            </a:cxn>
                            <a:cxn ang="T14">
                              <a:pos x="T8" y="T9"/>
                            </a:cxn>
                          </a:cxnLst>
                          <a:rect l="T15" t="T16" r="T17" b="T18"/>
                          <a:pathLst>
                            <a:path w="468" h="607">
                              <a:moveTo>
                                <a:pt x="0" y="0"/>
                              </a:moveTo>
                              <a:lnTo>
                                <a:pt x="0" y="283"/>
                              </a:lnTo>
                              <a:lnTo>
                                <a:pt x="468" y="607"/>
                              </a:lnTo>
                              <a:lnTo>
                                <a:pt x="468" y="328"/>
                              </a:lnTo>
                              <a:lnTo>
                                <a:pt x="0" y="0"/>
                              </a:lnTo>
                              <a:close/>
                            </a:path>
                          </a:pathLst>
                        </a:cu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 name="Freeform 93">
                          <a:extLst>
                            <a:ext uri="{FF2B5EF4-FFF2-40B4-BE49-F238E27FC236}">
                              <a16:creationId xmlns:a16="http://schemas.microsoft.com/office/drawing/2014/main" id="{B49A48EA-AFA6-412D-B9E9-127BDAB20EB3}"/>
                            </a:ext>
                          </a:extLst>
                        </p:cNvPr>
                        <p:cNvSpPr>
                          <a:spLocks/>
                        </p:cNvSpPr>
                        <p:nvPr/>
                      </p:nvSpPr>
                      <p:spPr bwMode="auto">
                        <a:xfrm>
                          <a:off x="2882" y="2720"/>
                          <a:ext cx="127" cy="115"/>
                        </a:xfrm>
                        <a:custGeom>
                          <a:avLst/>
                          <a:gdLst>
                            <a:gd name="T0" fmla="*/ 0 w 505"/>
                            <a:gd name="T1" fmla="*/ 0 h 345"/>
                            <a:gd name="T2" fmla="*/ 0 w 505"/>
                            <a:gd name="T3" fmla="*/ 0 h 345"/>
                            <a:gd name="T4" fmla="*/ 0 w 505"/>
                            <a:gd name="T5" fmla="*/ 0 h 345"/>
                            <a:gd name="T6" fmla="*/ 0 w 505"/>
                            <a:gd name="T7" fmla="*/ 0 h 345"/>
                            <a:gd name="T8" fmla="*/ 0 w 505"/>
                            <a:gd name="T9" fmla="*/ 0 h 345"/>
                            <a:gd name="T10" fmla="*/ 0 60000 65536"/>
                            <a:gd name="T11" fmla="*/ 0 60000 65536"/>
                            <a:gd name="T12" fmla="*/ 0 60000 65536"/>
                            <a:gd name="T13" fmla="*/ 0 60000 65536"/>
                            <a:gd name="T14" fmla="*/ 0 60000 65536"/>
                            <a:gd name="T15" fmla="*/ 0 w 505"/>
                            <a:gd name="T16" fmla="*/ 0 h 345"/>
                            <a:gd name="T17" fmla="*/ 505 w 505"/>
                            <a:gd name="T18" fmla="*/ 345 h 345"/>
                          </a:gdLst>
                          <a:ahLst/>
                          <a:cxnLst>
                            <a:cxn ang="T10">
                              <a:pos x="T0" y="T1"/>
                            </a:cxn>
                            <a:cxn ang="T11">
                              <a:pos x="T2" y="T3"/>
                            </a:cxn>
                            <a:cxn ang="T12">
                              <a:pos x="T4" y="T5"/>
                            </a:cxn>
                            <a:cxn ang="T13">
                              <a:pos x="T6" y="T7"/>
                            </a:cxn>
                            <a:cxn ang="T14">
                              <a:pos x="T8" y="T9"/>
                            </a:cxn>
                          </a:cxnLst>
                          <a:rect l="T15" t="T16" r="T17" b="T18"/>
                          <a:pathLst>
                            <a:path w="505" h="345">
                              <a:moveTo>
                                <a:pt x="0" y="16"/>
                              </a:moveTo>
                              <a:lnTo>
                                <a:pt x="467" y="345"/>
                              </a:lnTo>
                              <a:lnTo>
                                <a:pt x="505" y="329"/>
                              </a:lnTo>
                              <a:lnTo>
                                <a:pt x="35" y="0"/>
                              </a:lnTo>
                              <a:lnTo>
                                <a:pt x="0" y="1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94">
                          <a:extLst>
                            <a:ext uri="{FF2B5EF4-FFF2-40B4-BE49-F238E27FC236}">
                              <a16:creationId xmlns:a16="http://schemas.microsoft.com/office/drawing/2014/main" id="{F413F455-4575-478B-9A8B-0F8AEBD3E82C}"/>
                            </a:ext>
                          </a:extLst>
                        </p:cNvPr>
                        <p:cNvSpPr>
                          <a:spLocks/>
                        </p:cNvSpPr>
                        <p:nvPr/>
                      </p:nvSpPr>
                      <p:spPr bwMode="auto">
                        <a:xfrm>
                          <a:off x="2998" y="2829"/>
                          <a:ext cx="10" cy="98"/>
                        </a:xfrm>
                        <a:custGeom>
                          <a:avLst/>
                          <a:gdLst>
                            <a:gd name="T0" fmla="*/ 0 w 39"/>
                            <a:gd name="T1" fmla="*/ 0 h 293"/>
                            <a:gd name="T2" fmla="*/ 0 w 39"/>
                            <a:gd name="T3" fmla="*/ 0 h 293"/>
                            <a:gd name="T4" fmla="*/ 0 w 39"/>
                            <a:gd name="T5" fmla="*/ 0 h 293"/>
                            <a:gd name="T6" fmla="*/ 0 w 39"/>
                            <a:gd name="T7" fmla="*/ 0 h 293"/>
                            <a:gd name="T8" fmla="*/ 0 w 39"/>
                            <a:gd name="T9" fmla="*/ 0 h 293"/>
                            <a:gd name="T10" fmla="*/ 0 60000 65536"/>
                            <a:gd name="T11" fmla="*/ 0 60000 65536"/>
                            <a:gd name="T12" fmla="*/ 0 60000 65536"/>
                            <a:gd name="T13" fmla="*/ 0 60000 65536"/>
                            <a:gd name="T14" fmla="*/ 0 60000 65536"/>
                            <a:gd name="T15" fmla="*/ 0 w 39"/>
                            <a:gd name="T16" fmla="*/ 0 h 293"/>
                            <a:gd name="T17" fmla="*/ 39 w 39"/>
                            <a:gd name="T18" fmla="*/ 293 h 293"/>
                          </a:gdLst>
                          <a:ahLst/>
                          <a:cxnLst>
                            <a:cxn ang="T10">
                              <a:pos x="T0" y="T1"/>
                            </a:cxn>
                            <a:cxn ang="T11">
                              <a:pos x="T2" y="T3"/>
                            </a:cxn>
                            <a:cxn ang="T12">
                              <a:pos x="T4" y="T5"/>
                            </a:cxn>
                            <a:cxn ang="T13">
                              <a:pos x="T6" y="T7"/>
                            </a:cxn>
                            <a:cxn ang="T14">
                              <a:pos x="T8" y="T9"/>
                            </a:cxn>
                          </a:cxnLst>
                          <a:rect l="T15" t="T16" r="T17" b="T18"/>
                          <a:pathLst>
                            <a:path w="39" h="293">
                              <a:moveTo>
                                <a:pt x="0" y="17"/>
                              </a:moveTo>
                              <a:lnTo>
                                <a:pt x="39" y="0"/>
                              </a:lnTo>
                              <a:lnTo>
                                <a:pt x="39" y="280"/>
                              </a:lnTo>
                              <a:lnTo>
                                <a:pt x="0" y="293"/>
                              </a:lnTo>
                              <a:lnTo>
                                <a:pt x="0" y="17"/>
                              </a:lnTo>
                              <a:close/>
                            </a:path>
                          </a:pathLst>
                        </a:cu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9" name="Group 95">
                        <a:extLst>
                          <a:ext uri="{FF2B5EF4-FFF2-40B4-BE49-F238E27FC236}">
                            <a16:creationId xmlns:a16="http://schemas.microsoft.com/office/drawing/2014/main" id="{A6C65C77-F878-4B23-8BE0-E7981A7D42B9}"/>
                          </a:ext>
                        </a:extLst>
                      </p:cNvPr>
                      <p:cNvGrpSpPr>
                        <a:grpSpLocks/>
                      </p:cNvGrpSpPr>
                      <p:nvPr/>
                    </p:nvGrpSpPr>
                    <p:grpSpPr bwMode="auto">
                      <a:xfrm>
                        <a:off x="2910" y="2675"/>
                        <a:ext cx="118" cy="290"/>
                        <a:chOff x="2910" y="2675"/>
                        <a:chExt cx="118" cy="290"/>
                      </a:xfrm>
                    </p:grpSpPr>
                    <p:sp>
                      <p:nvSpPr>
                        <p:cNvPr id="190" name="Oval 96">
                          <a:extLst>
                            <a:ext uri="{FF2B5EF4-FFF2-40B4-BE49-F238E27FC236}">
                              <a16:creationId xmlns:a16="http://schemas.microsoft.com/office/drawing/2014/main" id="{9E07553C-39B2-458E-AC6B-0E39B2FF834C}"/>
                            </a:ext>
                          </a:extLst>
                        </p:cNvPr>
                        <p:cNvSpPr>
                          <a:spLocks noChangeArrowheads="1"/>
                        </p:cNvSpPr>
                        <p:nvPr/>
                      </p:nvSpPr>
                      <p:spPr bwMode="auto">
                        <a:xfrm>
                          <a:off x="2918" y="2675"/>
                          <a:ext cx="110" cy="285"/>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91" name="Oval 97">
                          <a:extLst>
                            <a:ext uri="{FF2B5EF4-FFF2-40B4-BE49-F238E27FC236}">
                              <a16:creationId xmlns:a16="http://schemas.microsoft.com/office/drawing/2014/main" id="{5289F37E-32C3-4AF8-BB9C-713EA0F7FE7D}"/>
                            </a:ext>
                          </a:extLst>
                        </p:cNvPr>
                        <p:cNvSpPr>
                          <a:spLocks noChangeArrowheads="1"/>
                        </p:cNvSpPr>
                        <p:nvPr/>
                      </p:nvSpPr>
                      <p:spPr bwMode="auto">
                        <a:xfrm>
                          <a:off x="2910" y="2681"/>
                          <a:ext cx="109" cy="284"/>
                        </a:xfrm>
                        <a:prstGeom prst="ellipse">
                          <a:avLst/>
                        </a:pr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92" name="Oval 98">
                          <a:extLst>
                            <a:ext uri="{FF2B5EF4-FFF2-40B4-BE49-F238E27FC236}">
                              <a16:creationId xmlns:a16="http://schemas.microsoft.com/office/drawing/2014/main" id="{DF4774AB-DC44-4C35-89D7-A809350A288A}"/>
                            </a:ext>
                          </a:extLst>
                        </p:cNvPr>
                        <p:cNvSpPr>
                          <a:spLocks noChangeArrowheads="1"/>
                        </p:cNvSpPr>
                        <p:nvPr/>
                      </p:nvSpPr>
                      <p:spPr bwMode="auto">
                        <a:xfrm>
                          <a:off x="2972" y="2810"/>
                          <a:ext cx="30" cy="60"/>
                        </a:xfrm>
                        <a:prstGeom prst="ellipse">
                          <a:avLst/>
                        </a:prstGeom>
                        <a:solidFill>
                          <a:srgbClr val="E0E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93" name="Oval 99">
                          <a:extLst>
                            <a:ext uri="{FF2B5EF4-FFF2-40B4-BE49-F238E27FC236}">
                              <a16:creationId xmlns:a16="http://schemas.microsoft.com/office/drawing/2014/main" id="{A53D2F52-8D02-4507-B186-8176F3094569}"/>
                            </a:ext>
                          </a:extLst>
                        </p:cNvPr>
                        <p:cNvSpPr>
                          <a:spLocks noChangeArrowheads="1"/>
                        </p:cNvSpPr>
                        <p:nvPr/>
                      </p:nvSpPr>
                      <p:spPr bwMode="auto">
                        <a:xfrm>
                          <a:off x="2980" y="2813"/>
                          <a:ext cx="21" cy="49"/>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grpSp>
                  <p:nvGrpSpPr>
                    <p:cNvPr id="173" name="Group 100">
                      <a:extLst>
                        <a:ext uri="{FF2B5EF4-FFF2-40B4-BE49-F238E27FC236}">
                          <a16:creationId xmlns:a16="http://schemas.microsoft.com/office/drawing/2014/main" id="{DE0346AA-FB5A-428B-9B6C-5F81BF415C6A}"/>
                        </a:ext>
                      </a:extLst>
                    </p:cNvPr>
                    <p:cNvGrpSpPr>
                      <a:grpSpLocks/>
                    </p:cNvGrpSpPr>
                    <p:nvPr/>
                  </p:nvGrpSpPr>
                  <p:grpSpPr bwMode="auto">
                    <a:xfrm>
                      <a:off x="3034" y="2664"/>
                      <a:ext cx="422" cy="299"/>
                      <a:chOff x="3034" y="2664"/>
                      <a:chExt cx="422" cy="299"/>
                    </a:xfrm>
                  </p:grpSpPr>
                  <p:grpSp>
                    <p:nvGrpSpPr>
                      <p:cNvPr id="175" name="Group 101">
                        <a:extLst>
                          <a:ext uri="{FF2B5EF4-FFF2-40B4-BE49-F238E27FC236}">
                            <a16:creationId xmlns:a16="http://schemas.microsoft.com/office/drawing/2014/main" id="{852D76D4-95DE-4960-8649-A46460E89A2A}"/>
                          </a:ext>
                        </a:extLst>
                      </p:cNvPr>
                      <p:cNvGrpSpPr>
                        <a:grpSpLocks/>
                      </p:cNvGrpSpPr>
                      <p:nvPr/>
                    </p:nvGrpSpPr>
                    <p:grpSpPr bwMode="auto">
                      <a:xfrm>
                        <a:off x="3034" y="2664"/>
                        <a:ext cx="159" cy="299"/>
                        <a:chOff x="3034" y="2664"/>
                        <a:chExt cx="159" cy="299"/>
                      </a:xfrm>
                    </p:grpSpPr>
                    <p:sp>
                      <p:nvSpPr>
                        <p:cNvPr id="182" name="Oval 102">
                          <a:extLst>
                            <a:ext uri="{FF2B5EF4-FFF2-40B4-BE49-F238E27FC236}">
                              <a16:creationId xmlns:a16="http://schemas.microsoft.com/office/drawing/2014/main" id="{9729E110-E5B1-47B9-8F0E-121383922B5C}"/>
                            </a:ext>
                          </a:extLst>
                        </p:cNvPr>
                        <p:cNvSpPr>
                          <a:spLocks noChangeArrowheads="1"/>
                        </p:cNvSpPr>
                        <p:nvPr/>
                      </p:nvSpPr>
                      <p:spPr bwMode="auto">
                        <a:xfrm>
                          <a:off x="3034" y="2682"/>
                          <a:ext cx="159" cy="281"/>
                        </a:xfrm>
                        <a:prstGeom prst="ellipse">
                          <a:avLst/>
                        </a:pr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83" name="Oval 103">
                          <a:extLst>
                            <a:ext uri="{FF2B5EF4-FFF2-40B4-BE49-F238E27FC236}">
                              <a16:creationId xmlns:a16="http://schemas.microsoft.com/office/drawing/2014/main" id="{7D21D11E-1836-49F0-B7DA-81ABDA8AA569}"/>
                            </a:ext>
                          </a:extLst>
                        </p:cNvPr>
                        <p:cNvSpPr>
                          <a:spLocks noChangeArrowheads="1"/>
                        </p:cNvSpPr>
                        <p:nvPr/>
                      </p:nvSpPr>
                      <p:spPr bwMode="auto">
                        <a:xfrm>
                          <a:off x="3034" y="2664"/>
                          <a:ext cx="159" cy="281"/>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84" name="Oval 104">
                          <a:extLst>
                            <a:ext uri="{FF2B5EF4-FFF2-40B4-BE49-F238E27FC236}">
                              <a16:creationId xmlns:a16="http://schemas.microsoft.com/office/drawing/2014/main" id="{CE18A93C-B520-4885-9199-B1C04D9697DD}"/>
                            </a:ext>
                          </a:extLst>
                        </p:cNvPr>
                        <p:cNvSpPr>
                          <a:spLocks noChangeArrowheads="1"/>
                        </p:cNvSpPr>
                        <p:nvPr/>
                      </p:nvSpPr>
                      <p:spPr bwMode="auto">
                        <a:xfrm>
                          <a:off x="3041" y="2676"/>
                          <a:ext cx="146" cy="267"/>
                        </a:xfrm>
                        <a:prstGeom prst="ellipse">
                          <a:avLst/>
                        </a:pr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nvGrpSpPr>
                        <p:cNvPr id="185" name="Group 105">
                          <a:extLst>
                            <a:ext uri="{FF2B5EF4-FFF2-40B4-BE49-F238E27FC236}">
                              <a16:creationId xmlns:a16="http://schemas.microsoft.com/office/drawing/2014/main" id="{BC73969C-C210-43E1-A1D6-2B4BC9566C0B}"/>
                            </a:ext>
                          </a:extLst>
                        </p:cNvPr>
                        <p:cNvGrpSpPr>
                          <a:grpSpLocks/>
                        </p:cNvGrpSpPr>
                        <p:nvPr/>
                      </p:nvGrpSpPr>
                      <p:grpSpPr bwMode="auto">
                        <a:xfrm>
                          <a:off x="3048" y="2772"/>
                          <a:ext cx="38" cy="78"/>
                          <a:chOff x="3048" y="2772"/>
                          <a:chExt cx="38" cy="78"/>
                        </a:xfrm>
                      </p:grpSpPr>
                      <p:sp>
                        <p:nvSpPr>
                          <p:cNvPr id="186" name="Oval 106">
                            <a:extLst>
                              <a:ext uri="{FF2B5EF4-FFF2-40B4-BE49-F238E27FC236}">
                                <a16:creationId xmlns:a16="http://schemas.microsoft.com/office/drawing/2014/main" id="{6D6D547E-4260-4B9D-A59E-67EBE2046218}"/>
                              </a:ext>
                            </a:extLst>
                          </p:cNvPr>
                          <p:cNvSpPr>
                            <a:spLocks noChangeArrowheads="1"/>
                          </p:cNvSpPr>
                          <p:nvPr/>
                        </p:nvSpPr>
                        <p:spPr bwMode="auto">
                          <a:xfrm>
                            <a:off x="3048" y="2772"/>
                            <a:ext cx="38" cy="78"/>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87" name="Oval 107">
                            <a:extLst>
                              <a:ext uri="{FF2B5EF4-FFF2-40B4-BE49-F238E27FC236}">
                                <a16:creationId xmlns:a16="http://schemas.microsoft.com/office/drawing/2014/main" id="{A1A773D7-90BA-4CF7-8884-0E49CD285246}"/>
                              </a:ext>
                            </a:extLst>
                          </p:cNvPr>
                          <p:cNvSpPr>
                            <a:spLocks noChangeArrowheads="1"/>
                          </p:cNvSpPr>
                          <p:nvPr/>
                        </p:nvSpPr>
                        <p:spPr bwMode="auto">
                          <a:xfrm>
                            <a:off x="3052" y="2789"/>
                            <a:ext cx="30" cy="6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grpSp>
                    <p:nvGrpSpPr>
                      <p:cNvPr id="176" name="Group 108">
                        <a:extLst>
                          <a:ext uri="{FF2B5EF4-FFF2-40B4-BE49-F238E27FC236}">
                            <a16:creationId xmlns:a16="http://schemas.microsoft.com/office/drawing/2014/main" id="{ADD95C84-9743-40F2-B21E-A0692C8679E7}"/>
                          </a:ext>
                        </a:extLst>
                      </p:cNvPr>
                      <p:cNvGrpSpPr>
                        <a:grpSpLocks/>
                      </p:cNvGrpSpPr>
                      <p:nvPr/>
                    </p:nvGrpSpPr>
                    <p:grpSpPr bwMode="auto">
                      <a:xfrm>
                        <a:off x="3181" y="2757"/>
                        <a:ext cx="275" cy="114"/>
                        <a:chOff x="3181" y="2757"/>
                        <a:chExt cx="275" cy="114"/>
                      </a:xfrm>
                    </p:grpSpPr>
                    <p:sp>
                      <p:nvSpPr>
                        <p:cNvPr id="177" name="Freeform 109">
                          <a:extLst>
                            <a:ext uri="{FF2B5EF4-FFF2-40B4-BE49-F238E27FC236}">
                              <a16:creationId xmlns:a16="http://schemas.microsoft.com/office/drawing/2014/main" id="{DD5FD74D-D3FE-4173-AA87-FDCA0B5DA825}"/>
                            </a:ext>
                          </a:extLst>
                        </p:cNvPr>
                        <p:cNvSpPr>
                          <a:spLocks/>
                        </p:cNvSpPr>
                        <p:nvPr/>
                      </p:nvSpPr>
                      <p:spPr bwMode="auto">
                        <a:xfrm>
                          <a:off x="3181" y="2772"/>
                          <a:ext cx="275" cy="99"/>
                        </a:xfrm>
                        <a:custGeom>
                          <a:avLst/>
                          <a:gdLst>
                            <a:gd name="T0" fmla="*/ 0 w 1100"/>
                            <a:gd name="T1" fmla="*/ 0 h 295"/>
                            <a:gd name="T2" fmla="*/ 0 w 1100"/>
                            <a:gd name="T3" fmla="*/ 0 h 295"/>
                            <a:gd name="T4" fmla="*/ 0 w 1100"/>
                            <a:gd name="T5" fmla="*/ 0 h 295"/>
                            <a:gd name="T6" fmla="*/ 0 w 1100"/>
                            <a:gd name="T7" fmla="*/ 0 h 295"/>
                            <a:gd name="T8" fmla="*/ 0 w 1100"/>
                            <a:gd name="T9" fmla="*/ 0 h 295"/>
                            <a:gd name="T10" fmla="*/ 0 w 1100"/>
                            <a:gd name="T11" fmla="*/ 0 h 295"/>
                            <a:gd name="T12" fmla="*/ 0 w 1100"/>
                            <a:gd name="T13" fmla="*/ 0 h 295"/>
                            <a:gd name="T14" fmla="*/ 0 w 1100"/>
                            <a:gd name="T15" fmla="*/ 0 h 295"/>
                            <a:gd name="T16" fmla="*/ 0 w 1100"/>
                            <a:gd name="T17" fmla="*/ 0 h 295"/>
                            <a:gd name="T18" fmla="*/ 0 w 1100"/>
                            <a:gd name="T19" fmla="*/ 0 h 295"/>
                            <a:gd name="T20" fmla="*/ 0 w 1100"/>
                            <a:gd name="T21" fmla="*/ 0 h 295"/>
                            <a:gd name="T22" fmla="*/ 0 w 1100"/>
                            <a:gd name="T23" fmla="*/ 0 h 295"/>
                            <a:gd name="T24" fmla="*/ 0 w 1100"/>
                            <a:gd name="T25" fmla="*/ 0 h 295"/>
                            <a:gd name="T26" fmla="*/ 0 w 1100"/>
                            <a:gd name="T27" fmla="*/ 0 h 295"/>
                            <a:gd name="T28" fmla="*/ 0 w 1100"/>
                            <a:gd name="T29" fmla="*/ 0 h 295"/>
                            <a:gd name="T30" fmla="*/ 0 w 1100"/>
                            <a:gd name="T31" fmla="*/ 0 h 295"/>
                            <a:gd name="T32" fmla="*/ 0 w 1100"/>
                            <a:gd name="T33" fmla="*/ 0 h 295"/>
                            <a:gd name="T34" fmla="*/ 0 w 1100"/>
                            <a:gd name="T35" fmla="*/ 0 h 295"/>
                            <a:gd name="T36" fmla="*/ 0 w 1100"/>
                            <a:gd name="T37" fmla="*/ 0 h 295"/>
                            <a:gd name="T38" fmla="*/ 0 w 1100"/>
                            <a:gd name="T39" fmla="*/ 0 h 295"/>
                            <a:gd name="T40" fmla="*/ 0 w 1100"/>
                            <a:gd name="T41" fmla="*/ 0 h 295"/>
                            <a:gd name="T42" fmla="*/ 0 w 1100"/>
                            <a:gd name="T43" fmla="*/ 0 h 295"/>
                            <a:gd name="T44" fmla="*/ 0 w 1100"/>
                            <a:gd name="T45" fmla="*/ 0 h 2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295"/>
                            <a:gd name="T71" fmla="*/ 1100 w 1100"/>
                            <a:gd name="T72" fmla="*/ 295 h 2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295">
                              <a:moveTo>
                                <a:pt x="0" y="0"/>
                              </a:moveTo>
                              <a:lnTo>
                                <a:pt x="1100" y="98"/>
                              </a:lnTo>
                              <a:lnTo>
                                <a:pt x="1100" y="148"/>
                              </a:lnTo>
                              <a:lnTo>
                                <a:pt x="1028" y="295"/>
                              </a:lnTo>
                              <a:lnTo>
                                <a:pt x="880" y="295"/>
                              </a:lnTo>
                              <a:lnTo>
                                <a:pt x="880" y="223"/>
                              </a:lnTo>
                              <a:lnTo>
                                <a:pt x="807" y="223"/>
                              </a:lnTo>
                              <a:lnTo>
                                <a:pt x="807" y="295"/>
                              </a:lnTo>
                              <a:lnTo>
                                <a:pt x="734" y="295"/>
                              </a:lnTo>
                              <a:lnTo>
                                <a:pt x="734" y="223"/>
                              </a:lnTo>
                              <a:lnTo>
                                <a:pt x="587" y="223"/>
                              </a:lnTo>
                              <a:lnTo>
                                <a:pt x="587" y="295"/>
                              </a:lnTo>
                              <a:lnTo>
                                <a:pt x="514" y="295"/>
                              </a:lnTo>
                              <a:lnTo>
                                <a:pt x="440" y="223"/>
                              </a:lnTo>
                              <a:lnTo>
                                <a:pt x="366" y="295"/>
                              </a:lnTo>
                              <a:lnTo>
                                <a:pt x="293" y="223"/>
                              </a:lnTo>
                              <a:lnTo>
                                <a:pt x="293" y="295"/>
                              </a:lnTo>
                              <a:lnTo>
                                <a:pt x="219" y="295"/>
                              </a:lnTo>
                              <a:lnTo>
                                <a:pt x="219" y="223"/>
                              </a:lnTo>
                              <a:lnTo>
                                <a:pt x="147" y="223"/>
                              </a:lnTo>
                              <a:lnTo>
                                <a:pt x="72" y="295"/>
                              </a:lnTo>
                              <a:lnTo>
                                <a:pt x="0" y="295"/>
                              </a:lnTo>
                              <a:lnTo>
                                <a:pt x="0" y="0"/>
                              </a:lnTo>
                              <a:close/>
                            </a:path>
                          </a:pathLst>
                        </a:custGeom>
                        <a:solidFill>
                          <a:srgbClr val="6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110">
                          <a:extLst>
                            <a:ext uri="{FF2B5EF4-FFF2-40B4-BE49-F238E27FC236}">
                              <a16:creationId xmlns:a16="http://schemas.microsoft.com/office/drawing/2014/main" id="{931DAB3D-1CFB-499F-9F1D-7D06D8D44187}"/>
                            </a:ext>
                          </a:extLst>
                        </p:cNvPr>
                        <p:cNvSpPr>
                          <a:spLocks/>
                        </p:cNvSpPr>
                        <p:nvPr/>
                      </p:nvSpPr>
                      <p:spPr bwMode="auto">
                        <a:xfrm>
                          <a:off x="3181" y="2757"/>
                          <a:ext cx="275" cy="97"/>
                        </a:xfrm>
                        <a:custGeom>
                          <a:avLst/>
                          <a:gdLst>
                            <a:gd name="T0" fmla="*/ 0 w 1100"/>
                            <a:gd name="T1" fmla="*/ 0 h 293"/>
                            <a:gd name="T2" fmla="*/ 0 w 1100"/>
                            <a:gd name="T3" fmla="*/ 0 h 293"/>
                            <a:gd name="T4" fmla="*/ 0 w 1100"/>
                            <a:gd name="T5" fmla="*/ 0 h 293"/>
                            <a:gd name="T6" fmla="*/ 0 w 1100"/>
                            <a:gd name="T7" fmla="*/ 0 h 293"/>
                            <a:gd name="T8" fmla="*/ 0 w 1100"/>
                            <a:gd name="T9" fmla="*/ 0 h 293"/>
                            <a:gd name="T10" fmla="*/ 0 w 1100"/>
                            <a:gd name="T11" fmla="*/ 0 h 293"/>
                            <a:gd name="T12" fmla="*/ 0 w 1100"/>
                            <a:gd name="T13" fmla="*/ 0 h 293"/>
                            <a:gd name="T14" fmla="*/ 0 w 1100"/>
                            <a:gd name="T15" fmla="*/ 0 h 293"/>
                            <a:gd name="T16" fmla="*/ 0 w 1100"/>
                            <a:gd name="T17" fmla="*/ 0 h 293"/>
                            <a:gd name="T18" fmla="*/ 0 w 1100"/>
                            <a:gd name="T19" fmla="*/ 0 h 293"/>
                            <a:gd name="T20" fmla="*/ 0 w 1100"/>
                            <a:gd name="T21" fmla="*/ 0 h 293"/>
                            <a:gd name="T22" fmla="*/ 0 w 1100"/>
                            <a:gd name="T23" fmla="*/ 0 h 293"/>
                            <a:gd name="T24" fmla="*/ 0 w 1100"/>
                            <a:gd name="T25" fmla="*/ 0 h 293"/>
                            <a:gd name="T26" fmla="*/ 0 w 1100"/>
                            <a:gd name="T27" fmla="*/ 0 h 293"/>
                            <a:gd name="T28" fmla="*/ 0 w 1100"/>
                            <a:gd name="T29" fmla="*/ 0 h 293"/>
                            <a:gd name="T30" fmla="*/ 0 w 1100"/>
                            <a:gd name="T31" fmla="*/ 0 h 293"/>
                            <a:gd name="T32" fmla="*/ 0 w 1100"/>
                            <a:gd name="T33" fmla="*/ 0 h 293"/>
                            <a:gd name="T34" fmla="*/ 0 w 1100"/>
                            <a:gd name="T35" fmla="*/ 0 h 293"/>
                            <a:gd name="T36" fmla="*/ 0 w 1100"/>
                            <a:gd name="T37" fmla="*/ 0 h 293"/>
                            <a:gd name="T38" fmla="*/ 0 w 1100"/>
                            <a:gd name="T39" fmla="*/ 0 h 293"/>
                            <a:gd name="T40" fmla="*/ 0 w 1100"/>
                            <a:gd name="T41" fmla="*/ 0 h 293"/>
                            <a:gd name="T42" fmla="*/ 0 w 1100"/>
                            <a:gd name="T43" fmla="*/ 0 h 293"/>
                            <a:gd name="T44" fmla="*/ 0 w 1100"/>
                            <a:gd name="T45" fmla="*/ 0 h 29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293"/>
                            <a:gd name="T71" fmla="*/ 1100 w 1100"/>
                            <a:gd name="T72" fmla="*/ 293 h 29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293">
                              <a:moveTo>
                                <a:pt x="0" y="0"/>
                              </a:moveTo>
                              <a:lnTo>
                                <a:pt x="1028" y="0"/>
                              </a:lnTo>
                              <a:lnTo>
                                <a:pt x="1100" y="145"/>
                              </a:lnTo>
                              <a:lnTo>
                                <a:pt x="1028" y="293"/>
                              </a:lnTo>
                              <a:lnTo>
                                <a:pt x="880" y="293"/>
                              </a:lnTo>
                              <a:lnTo>
                                <a:pt x="880" y="220"/>
                              </a:lnTo>
                              <a:lnTo>
                                <a:pt x="807" y="220"/>
                              </a:lnTo>
                              <a:lnTo>
                                <a:pt x="807" y="293"/>
                              </a:lnTo>
                              <a:lnTo>
                                <a:pt x="734" y="293"/>
                              </a:lnTo>
                              <a:lnTo>
                                <a:pt x="734" y="220"/>
                              </a:lnTo>
                              <a:lnTo>
                                <a:pt x="587" y="220"/>
                              </a:lnTo>
                              <a:lnTo>
                                <a:pt x="587" y="293"/>
                              </a:lnTo>
                              <a:lnTo>
                                <a:pt x="514" y="293"/>
                              </a:lnTo>
                              <a:lnTo>
                                <a:pt x="440" y="220"/>
                              </a:lnTo>
                              <a:lnTo>
                                <a:pt x="366" y="293"/>
                              </a:lnTo>
                              <a:lnTo>
                                <a:pt x="293" y="220"/>
                              </a:lnTo>
                              <a:lnTo>
                                <a:pt x="293" y="293"/>
                              </a:lnTo>
                              <a:lnTo>
                                <a:pt x="219" y="293"/>
                              </a:lnTo>
                              <a:lnTo>
                                <a:pt x="219" y="220"/>
                              </a:lnTo>
                              <a:lnTo>
                                <a:pt x="147" y="220"/>
                              </a:lnTo>
                              <a:lnTo>
                                <a:pt x="72" y="293"/>
                              </a:lnTo>
                              <a:lnTo>
                                <a:pt x="0" y="293"/>
                              </a:lnTo>
                              <a:lnTo>
                                <a:pt x="0" y="0"/>
                              </a:lnTo>
                              <a:close/>
                            </a:path>
                          </a:pathLst>
                        </a:custGeom>
                        <a:solidFill>
                          <a:srgbClr val="A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Freeform 111">
                          <a:extLst>
                            <a:ext uri="{FF2B5EF4-FFF2-40B4-BE49-F238E27FC236}">
                              <a16:creationId xmlns:a16="http://schemas.microsoft.com/office/drawing/2014/main" id="{134FE806-3043-4235-A50E-7097A7E39681}"/>
                            </a:ext>
                          </a:extLst>
                        </p:cNvPr>
                        <p:cNvSpPr>
                          <a:spLocks/>
                        </p:cNvSpPr>
                        <p:nvPr/>
                      </p:nvSpPr>
                      <p:spPr bwMode="auto">
                        <a:xfrm>
                          <a:off x="3204" y="2781"/>
                          <a:ext cx="252" cy="24"/>
                        </a:xfrm>
                        <a:custGeom>
                          <a:avLst/>
                          <a:gdLst>
                            <a:gd name="T0" fmla="*/ 0 w 1007"/>
                            <a:gd name="T1" fmla="*/ 0 h 74"/>
                            <a:gd name="T2" fmla="*/ 0 w 1007"/>
                            <a:gd name="T3" fmla="*/ 0 h 74"/>
                            <a:gd name="T4" fmla="*/ 0 w 1007"/>
                            <a:gd name="T5" fmla="*/ 0 h 74"/>
                            <a:gd name="T6" fmla="*/ 0 w 1007"/>
                            <a:gd name="T7" fmla="*/ 0 h 74"/>
                            <a:gd name="T8" fmla="*/ 0 w 1007"/>
                            <a:gd name="T9" fmla="*/ 0 h 74"/>
                            <a:gd name="T10" fmla="*/ 0 60000 65536"/>
                            <a:gd name="T11" fmla="*/ 0 60000 65536"/>
                            <a:gd name="T12" fmla="*/ 0 60000 65536"/>
                            <a:gd name="T13" fmla="*/ 0 60000 65536"/>
                            <a:gd name="T14" fmla="*/ 0 60000 65536"/>
                            <a:gd name="T15" fmla="*/ 0 w 1007"/>
                            <a:gd name="T16" fmla="*/ 0 h 74"/>
                            <a:gd name="T17" fmla="*/ 1007 w 1007"/>
                            <a:gd name="T18" fmla="*/ 74 h 74"/>
                          </a:gdLst>
                          <a:ahLst/>
                          <a:cxnLst>
                            <a:cxn ang="T10">
                              <a:pos x="T0" y="T1"/>
                            </a:cxn>
                            <a:cxn ang="T11">
                              <a:pos x="T2" y="T3"/>
                            </a:cxn>
                            <a:cxn ang="T12">
                              <a:pos x="T4" y="T5"/>
                            </a:cxn>
                            <a:cxn ang="T13">
                              <a:pos x="T6" y="T7"/>
                            </a:cxn>
                            <a:cxn ang="T14">
                              <a:pos x="T8" y="T9"/>
                            </a:cxn>
                          </a:cxnLst>
                          <a:rect l="T15" t="T16" r="T17" b="T18"/>
                          <a:pathLst>
                            <a:path w="1007" h="74">
                              <a:moveTo>
                                <a:pt x="0" y="0"/>
                              </a:moveTo>
                              <a:lnTo>
                                <a:pt x="973" y="0"/>
                              </a:lnTo>
                              <a:lnTo>
                                <a:pt x="1007" y="74"/>
                              </a:lnTo>
                              <a:lnTo>
                                <a:pt x="0" y="74"/>
                              </a:lnTo>
                              <a:lnTo>
                                <a:pt x="0" y="0"/>
                              </a:lnTo>
                              <a:close/>
                            </a:path>
                          </a:pathLst>
                        </a:custGeom>
                        <a:solidFill>
                          <a:srgbClr val="8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Rectangle 112">
                          <a:extLst>
                            <a:ext uri="{FF2B5EF4-FFF2-40B4-BE49-F238E27FC236}">
                              <a16:creationId xmlns:a16="http://schemas.microsoft.com/office/drawing/2014/main" id="{2C377D78-D142-4422-9DD5-8E9E985AA8AA}"/>
                            </a:ext>
                          </a:extLst>
                        </p:cNvPr>
                        <p:cNvSpPr>
                          <a:spLocks noChangeArrowheads="1"/>
                        </p:cNvSpPr>
                        <p:nvPr/>
                      </p:nvSpPr>
                      <p:spPr bwMode="auto">
                        <a:xfrm>
                          <a:off x="3209" y="2823"/>
                          <a:ext cx="237" cy="3"/>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81" name="Rectangle 113">
                          <a:extLst>
                            <a:ext uri="{FF2B5EF4-FFF2-40B4-BE49-F238E27FC236}">
                              <a16:creationId xmlns:a16="http://schemas.microsoft.com/office/drawing/2014/main" id="{DFBA7B63-99B2-406E-A567-20A977A53CA8}"/>
                            </a:ext>
                          </a:extLst>
                        </p:cNvPr>
                        <p:cNvSpPr>
                          <a:spLocks noChangeArrowheads="1"/>
                        </p:cNvSpPr>
                        <p:nvPr/>
                      </p:nvSpPr>
                      <p:spPr bwMode="auto">
                        <a:xfrm>
                          <a:off x="3200" y="2761"/>
                          <a:ext cx="238" cy="4"/>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grpSp>
                <p:sp>
                  <p:nvSpPr>
                    <p:cNvPr id="174" name="Freeform 114">
                      <a:extLst>
                        <a:ext uri="{FF2B5EF4-FFF2-40B4-BE49-F238E27FC236}">
                          <a16:creationId xmlns:a16="http://schemas.microsoft.com/office/drawing/2014/main" id="{1F4CC780-25F5-497B-B0A2-2F8070D2C536}"/>
                        </a:ext>
                      </a:extLst>
                    </p:cNvPr>
                    <p:cNvSpPr>
                      <a:spLocks/>
                    </p:cNvSpPr>
                    <p:nvPr/>
                  </p:nvSpPr>
                  <p:spPr bwMode="auto">
                    <a:xfrm>
                      <a:off x="2990" y="2798"/>
                      <a:ext cx="76" cy="56"/>
                    </a:xfrm>
                    <a:custGeom>
                      <a:avLst/>
                      <a:gdLst>
                        <a:gd name="T0" fmla="*/ 0 w 300"/>
                        <a:gd name="T1" fmla="*/ 0 h 167"/>
                        <a:gd name="T2" fmla="*/ 0 w 300"/>
                        <a:gd name="T3" fmla="*/ 0 h 167"/>
                        <a:gd name="T4" fmla="*/ 0 w 300"/>
                        <a:gd name="T5" fmla="*/ 0 h 167"/>
                        <a:gd name="T6" fmla="*/ 0 w 300"/>
                        <a:gd name="T7" fmla="*/ 0 h 167"/>
                        <a:gd name="T8" fmla="*/ 0 w 300"/>
                        <a:gd name="T9" fmla="*/ 0 h 167"/>
                        <a:gd name="T10" fmla="*/ 0 w 300"/>
                        <a:gd name="T11" fmla="*/ 0 h 167"/>
                        <a:gd name="T12" fmla="*/ 0 w 300"/>
                        <a:gd name="T13" fmla="*/ 0 h 167"/>
                        <a:gd name="T14" fmla="*/ 0 w 300"/>
                        <a:gd name="T15" fmla="*/ 0 h 167"/>
                        <a:gd name="T16" fmla="*/ 0 w 300"/>
                        <a:gd name="T17" fmla="*/ 0 h 167"/>
                        <a:gd name="T18" fmla="*/ 0 w 300"/>
                        <a:gd name="T19" fmla="*/ 0 h 167"/>
                        <a:gd name="T20" fmla="*/ 0 w 300"/>
                        <a:gd name="T21" fmla="*/ 0 h 167"/>
                        <a:gd name="T22" fmla="*/ 0 w 300"/>
                        <a:gd name="T23" fmla="*/ 0 h 1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0"/>
                        <a:gd name="T37" fmla="*/ 0 h 167"/>
                        <a:gd name="T38" fmla="*/ 300 w 300"/>
                        <a:gd name="T39" fmla="*/ 167 h 1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0" h="167">
                          <a:moveTo>
                            <a:pt x="0" y="60"/>
                          </a:moveTo>
                          <a:lnTo>
                            <a:pt x="7" y="95"/>
                          </a:lnTo>
                          <a:lnTo>
                            <a:pt x="33" y="128"/>
                          </a:lnTo>
                          <a:lnTo>
                            <a:pt x="69" y="151"/>
                          </a:lnTo>
                          <a:lnTo>
                            <a:pt x="121" y="167"/>
                          </a:lnTo>
                          <a:lnTo>
                            <a:pt x="174" y="167"/>
                          </a:lnTo>
                          <a:lnTo>
                            <a:pt x="226" y="155"/>
                          </a:lnTo>
                          <a:lnTo>
                            <a:pt x="266" y="128"/>
                          </a:lnTo>
                          <a:lnTo>
                            <a:pt x="292" y="91"/>
                          </a:lnTo>
                          <a:lnTo>
                            <a:pt x="300" y="51"/>
                          </a:lnTo>
                          <a:lnTo>
                            <a:pt x="294" y="24"/>
                          </a:lnTo>
                          <a:lnTo>
                            <a:pt x="281" y="0"/>
                          </a:lnTo>
                        </a:path>
                      </a:pathLst>
                    </a:custGeom>
                    <a:noFill/>
                    <a:ln w="15875">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121" name="Object 115">
                    <a:extLst>
                      <a:ext uri="{FF2B5EF4-FFF2-40B4-BE49-F238E27FC236}">
                        <a16:creationId xmlns:a16="http://schemas.microsoft.com/office/drawing/2014/main" id="{D1C42631-921A-43EB-A0A6-74956A0BDDEB}"/>
                      </a:ext>
                    </a:extLst>
                  </p:cNvPr>
                  <p:cNvGraphicFramePr>
                    <a:graphicFrameLocks noChangeAspect="1"/>
                  </p:cNvGraphicFramePr>
                  <p:nvPr/>
                </p:nvGraphicFramePr>
                <p:xfrm>
                  <a:off x="1188" y="2816"/>
                  <a:ext cx="384" cy="552"/>
                </p:xfrm>
                <a:graphic>
                  <a:graphicData uri="http://schemas.openxmlformats.org/presentationml/2006/ole">
                    <mc:AlternateContent xmlns:mc="http://schemas.openxmlformats.org/markup-compatibility/2006">
                      <mc:Choice xmlns:v="urn:schemas-microsoft-com:vml" Requires="v">
                        <p:oleObj spid="_x0000_s126997" name="剪辑" r:id="rId6" imgW="2354263" imgH="3397250" progId="MS_ClipArt_Gallery.2">
                          <p:embed/>
                        </p:oleObj>
                      </mc:Choice>
                      <mc:Fallback>
                        <p:oleObj name="剪辑" r:id="rId6" imgW="2354263" imgH="3397250" progId="MS_ClipArt_Gallery.2">
                          <p:embed/>
                          <p:pic>
                            <p:nvPicPr>
                              <p:cNvPr id="5122" name="Object 115">
                                <a:extLst>
                                  <a:ext uri="{FF2B5EF4-FFF2-40B4-BE49-F238E27FC236}">
                                    <a16:creationId xmlns:a16="http://schemas.microsoft.com/office/drawing/2014/main" id="{2FEBC15D-BB5F-4B0B-98FB-3C0015C598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 y="2816"/>
                                <a:ext cx="384"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2" name="Group 116">
                    <a:extLst>
                      <a:ext uri="{FF2B5EF4-FFF2-40B4-BE49-F238E27FC236}">
                        <a16:creationId xmlns:a16="http://schemas.microsoft.com/office/drawing/2014/main" id="{A7148DE7-4C45-424C-9F64-91BD66F8E52F}"/>
                      </a:ext>
                    </a:extLst>
                  </p:cNvPr>
                  <p:cNvGrpSpPr>
                    <a:grpSpLocks/>
                  </p:cNvGrpSpPr>
                  <p:nvPr/>
                </p:nvGrpSpPr>
                <p:grpSpPr bwMode="auto">
                  <a:xfrm>
                    <a:off x="3204" y="2864"/>
                    <a:ext cx="480" cy="581"/>
                    <a:chOff x="2352" y="2213"/>
                    <a:chExt cx="695" cy="821"/>
                  </a:xfrm>
                </p:grpSpPr>
                <p:grpSp>
                  <p:nvGrpSpPr>
                    <p:cNvPr id="128" name="Group 117">
                      <a:extLst>
                        <a:ext uri="{FF2B5EF4-FFF2-40B4-BE49-F238E27FC236}">
                          <a16:creationId xmlns:a16="http://schemas.microsoft.com/office/drawing/2014/main" id="{143DB042-2A67-475D-A03F-60AA7DB943FD}"/>
                        </a:ext>
                      </a:extLst>
                    </p:cNvPr>
                    <p:cNvGrpSpPr>
                      <a:grpSpLocks/>
                    </p:cNvGrpSpPr>
                    <p:nvPr/>
                  </p:nvGrpSpPr>
                  <p:grpSpPr bwMode="auto">
                    <a:xfrm>
                      <a:off x="2352" y="2213"/>
                      <a:ext cx="358" cy="357"/>
                      <a:chOff x="2352" y="2213"/>
                      <a:chExt cx="358" cy="357"/>
                    </a:xfrm>
                  </p:grpSpPr>
                  <p:sp>
                    <p:nvSpPr>
                      <p:cNvPr id="168" name="Freeform 118">
                        <a:extLst>
                          <a:ext uri="{FF2B5EF4-FFF2-40B4-BE49-F238E27FC236}">
                            <a16:creationId xmlns:a16="http://schemas.microsoft.com/office/drawing/2014/main" id="{DC8B111C-276B-4951-9A95-35906AAABF1E}"/>
                          </a:ext>
                        </a:extLst>
                      </p:cNvPr>
                      <p:cNvSpPr>
                        <a:spLocks/>
                      </p:cNvSpPr>
                      <p:nvPr/>
                    </p:nvSpPr>
                    <p:spPr bwMode="auto">
                      <a:xfrm>
                        <a:off x="2352" y="2213"/>
                        <a:ext cx="358" cy="357"/>
                      </a:xfrm>
                      <a:custGeom>
                        <a:avLst/>
                        <a:gdLst>
                          <a:gd name="T0" fmla="*/ 0 w 1433"/>
                          <a:gd name="T1" fmla="*/ 0 h 1070"/>
                          <a:gd name="T2" fmla="*/ 0 w 1433"/>
                          <a:gd name="T3" fmla="*/ 0 h 1070"/>
                          <a:gd name="T4" fmla="*/ 0 w 1433"/>
                          <a:gd name="T5" fmla="*/ 0 h 1070"/>
                          <a:gd name="T6" fmla="*/ 0 w 1433"/>
                          <a:gd name="T7" fmla="*/ 0 h 1070"/>
                          <a:gd name="T8" fmla="*/ 0 w 1433"/>
                          <a:gd name="T9" fmla="*/ 0 h 1070"/>
                          <a:gd name="T10" fmla="*/ 0 w 1433"/>
                          <a:gd name="T11" fmla="*/ 0 h 1070"/>
                          <a:gd name="T12" fmla="*/ 0 w 1433"/>
                          <a:gd name="T13" fmla="*/ 0 h 1070"/>
                          <a:gd name="T14" fmla="*/ 0 w 1433"/>
                          <a:gd name="T15" fmla="*/ 0 h 1070"/>
                          <a:gd name="T16" fmla="*/ 0 w 1433"/>
                          <a:gd name="T17" fmla="*/ 0 h 1070"/>
                          <a:gd name="T18" fmla="*/ 0 w 1433"/>
                          <a:gd name="T19" fmla="*/ 0 h 1070"/>
                          <a:gd name="T20" fmla="*/ 0 w 1433"/>
                          <a:gd name="T21" fmla="*/ 0 h 1070"/>
                          <a:gd name="T22" fmla="*/ 0 w 1433"/>
                          <a:gd name="T23" fmla="*/ 0 h 1070"/>
                          <a:gd name="T24" fmla="*/ 0 w 1433"/>
                          <a:gd name="T25" fmla="*/ 0 h 1070"/>
                          <a:gd name="T26" fmla="*/ 0 w 1433"/>
                          <a:gd name="T27" fmla="*/ 0 h 1070"/>
                          <a:gd name="T28" fmla="*/ 0 w 1433"/>
                          <a:gd name="T29" fmla="*/ 0 h 1070"/>
                          <a:gd name="T30" fmla="*/ 0 w 1433"/>
                          <a:gd name="T31" fmla="*/ 0 h 1070"/>
                          <a:gd name="T32" fmla="*/ 0 w 1433"/>
                          <a:gd name="T33" fmla="*/ 0 h 1070"/>
                          <a:gd name="T34" fmla="*/ 0 w 1433"/>
                          <a:gd name="T35" fmla="*/ 0 h 1070"/>
                          <a:gd name="T36" fmla="*/ 0 w 1433"/>
                          <a:gd name="T37" fmla="*/ 0 h 1070"/>
                          <a:gd name="T38" fmla="*/ 0 w 1433"/>
                          <a:gd name="T39" fmla="*/ 0 h 1070"/>
                          <a:gd name="T40" fmla="*/ 0 w 1433"/>
                          <a:gd name="T41" fmla="*/ 0 h 1070"/>
                          <a:gd name="T42" fmla="*/ 0 w 1433"/>
                          <a:gd name="T43" fmla="*/ 0 h 1070"/>
                          <a:gd name="T44" fmla="*/ 0 w 1433"/>
                          <a:gd name="T45" fmla="*/ 0 h 1070"/>
                          <a:gd name="T46" fmla="*/ 0 w 1433"/>
                          <a:gd name="T47" fmla="*/ 0 h 1070"/>
                          <a:gd name="T48" fmla="*/ 0 w 1433"/>
                          <a:gd name="T49" fmla="*/ 0 h 1070"/>
                          <a:gd name="T50" fmla="*/ 0 w 1433"/>
                          <a:gd name="T51" fmla="*/ 0 h 1070"/>
                          <a:gd name="T52" fmla="*/ 0 w 1433"/>
                          <a:gd name="T53" fmla="*/ 0 h 1070"/>
                          <a:gd name="T54" fmla="*/ 0 w 1433"/>
                          <a:gd name="T55" fmla="*/ 0 h 1070"/>
                          <a:gd name="T56" fmla="*/ 0 w 1433"/>
                          <a:gd name="T57" fmla="*/ 0 h 1070"/>
                          <a:gd name="T58" fmla="*/ 0 w 1433"/>
                          <a:gd name="T59" fmla="*/ 0 h 1070"/>
                          <a:gd name="T60" fmla="*/ 0 w 1433"/>
                          <a:gd name="T61" fmla="*/ 0 h 1070"/>
                          <a:gd name="T62" fmla="*/ 0 w 1433"/>
                          <a:gd name="T63" fmla="*/ 0 h 1070"/>
                          <a:gd name="T64" fmla="*/ 0 w 1433"/>
                          <a:gd name="T65" fmla="*/ 0 h 1070"/>
                          <a:gd name="T66" fmla="*/ 0 w 1433"/>
                          <a:gd name="T67" fmla="*/ 0 h 1070"/>
                          <a:gd name="T68" fmla="*/ 0 w 1433"/>
                          <a:gd name="T69" fmla="*/ 0 h 1070"/>
                          <a:gd name="T70" fmla="*/ 0 w 1433"/>
                          <a:gd name="T71" fmla="*/ 0 h 1070"/>
                          <a:gd name="T72" fmla="*/ 0 w 1433"/>
                          <a:gd name="T73" fmla="*/ 0 h 1070"/>
                          <a:gd name="T74" fmla="*/ 0 w 1433"/>
                          <a:gd name="T75" fmla="*/ 0 h 1070"/>
                          <a:gd name="T76" fmla="*/ 0 w 1433"/>
                          <a:gd name="T77" fmla="*/ 0 h 1070"/>
                          <a:gd name="T78" fmla="*/ 0 w 1433"/>
                          <a:gd name="T79" fmla="*/ 0 h 1070"/>
                          <a:gd name="T80" fmla="*/ 0 w 1433"/>
                          <a:gd name="T81" fmla="*/ 0 h 1070"/>
                          <a:gd name="T82" fmla="*/ 0 w 1433"/>
                          <a:gd name="T83" fmla="*/ 0 h 10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33"/>
                          <a:gd name="T127" fmla="*/ 0 h 1070"/>
                          <a:gd name="T128" fmla="*/ 1433 w 1433"/>
                          <a:gd name="T129" fmla="*/ 1070 h 10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33" h="1070">
                            <a:moveTo>
                              <a:pt x="1433" y="194"/>
                            </a:moveTo>
                            <a:lnTo>
                              <a:pt x="1357" y="137"/>
                            </a:lnTo>
                            <a:lnTo>
                              <a:pt x="1304" y="108"/>
                            </a:lnTo>
                            <a:lnTo>
                              <a:pt x="1270" y="93"/>
                            </a:lnTo>
                            <a:lnTo>
                              <a:pt x="1229" y="77"/>
                            </a:lnTo>
                            <a:lnTo>
                              <a:pt x="1193" y="61"/>
                            </a:lnTo>
                            <a:lnTo>
                              <a:pt x="1146" y="45"/>
                            </a:lnTo>
                            <a:lnTo>
                              <a:pt x="1096" y="32"/>
                            </a:lnTo>
                            <a:lnTo>
                              <a:pt x="1037" y="20"/>
                            </a:lnTo>
                            <a:lnTo>
                              <a:pt x="980" y="10"/>
                            </a:lnTo>
                            <a:lnTo>
                              <a:pt x="942" y="4"/>
                            </a:lnTo>
                            <a:lnTo>
                              <a:pt x="894" y="0"/>
                            </a:lnTo>
                            <a:lnTo>
                              <a:pt x="854" y="1"/>
                            </a:lnTo>
                            <a:lnTo>
                              <a:pt x="796" y="1"/>
                            </a:lnTo>
                            <a:lnTo>
                              <a:pt x="735" y="4"/>
                            </a:lnTo>
                            <a:lnTo>
                              <a:pt x="686" y="7"/>
                            </a:lnTo>
                            <a:lnTo>
                              <a:pt x="632" y="14"/>
                            </a:lnTo>
                            <a:lnTo>
                              <a:pt x="568" y="24"/>
                            </a:lnTo>
                            <a:lnTo>
                              <a:pt x="507" y="40"/>
                            </a:lnTo>
                            <a:lnTo>
                              <a:pt x="444" y="57"/>
                            </a:lnTo>
                            <a:lnTo>
                              <a:pt x="372" y="85"/>
                            </a:lnTo>
                            <a:lnTo>
                              <a:pt x="303" y="116"/>
                            </a:lnTo>
                            <a:lnTo>
                              <a:pt x="237" y="152"/>
                            </a:lnTo>
                            <a:lnTo>
                              <a:pt x="183" y="193"/>
                            </a:lnTo>
                            <a:lnTo>
                              <a:pt x="131" y="242"/>
                            </a:lnTo>
                            <a:lnTo>
                              <a:pt x="92" y="284"/>
                            </a:lnTo>
                            <a:lnTo>
                              <a:pt x="62" y="325"/>
                            </a:lnTo>
                            <a:lnTo>
                              <a:pt x="37" y="371"/>
                            </a:lnTo>
                            <a:lnTo>
                              <a:pt x="24" y="402"/>
                            </a:lnTo>
                            <a:lnTo>
                              <a:pt x="15" y="432"/>
                            </a:lnTo>
                            <a:lnTo>
                              <a:pt x="5" y="476"/>
                            </a:lnTo>
                            <a:lnTo>
                              <a:pt x="0" y="513"/>
                            </a:lnTo>
                            <a:lnTo>
                              <a:pt x="0" y="548"/>
                            </a:lnTo>
                            <a:lnTo>
                              <a:pt x="3" y="575"/>
                            </a:lnTo>
                            <a:lnTo>
                              <a:pt x="5" y="609"/>
                            </a:lnTo>
                            <a:lnTo>
                              <a:pt x="8" y="645"/>
                            </a:lnTo>
                            <a:lnTo>
                              <a:pt x="16" y="676"/>
                            </a:lnTo>
                            <a:lnTo>
                              <a:pt x="20" y="698"/>
                            </a:lnTo>
                            <a:lnTo>
                              <a:pt x="26" y="719"/>
                            </a:lnTo>
                            <a:lnTo>
                              <a:pt x="38" y="750"/>
                            </a:lnTo>
                            <a:lnTo>
                              <a:pt x="58" y="785"/>
                            </a:lnTo>
                            <a:lnTo>
                              <a:pt x="95" y="841"/>
                            </a:lnTo>
                            <a:lnTo>
                              <a:pt x="125" y="879"/>
                            </a:lnTo>
                            <a:lnTo>
                              <a:pt x="215" y="965"/>
                            </a:lnTo>
                            <a:lnTo>
                              <a:pt x="340" y="1070"/>
                            </a:lnTo>
                            <a:lnTo>
                              <a:pt x="573" y="950"/>
                            </a:lnTo>
                            <a:lnTo>
                              <a:pt x="322" y="766"/>
                            </a:lnTo>
                            <a:lnTo>
                              <a:pt x="303" y="744"/>
                            </a:lnTo>
                            <a:lnTo>
                              <a:pt x="291" y="727"/>
                            </a:lnTo>
                            <a:lnTo>
                              <a:pt x="274" y="704"/>
                            </a:lnTo>
                            <a:lnTo>
                              <a:pt x="259" y="679"/>
                            </a:lnTo>
                            <a:lnTo>
                              <a:pt x="248" y="649"/>
                            </a:lnTo>
                            <a:lnTo>
                              <a:pt x="242" y="622"/>
                            </a:lnTo>
                            <a:lnTo>
                              <a:pt x="236" y="588"/>
                            </a:lnTo>
                            <a:lnTo>
                              <a:pt x="236" y="558"/>
                            </a:lnTo>
                            <a:lnTo>
                              <a:pt x="242" y="513"/>
                            </a:lnTo>
                            <a:lnTo>
                              <a:pt x="248" y="480"/>
                            </a:lnTo>
                            <a:lnTo>
                              <a:pt x="258" y="456"/>
                            </a:lnTo>
                            <a:lnTo>
                              <a:pt x="273" y="425"/>
                            </a:lnTo>
                            <a:lnTo>
                              <a:pt x="295" y="392"/>
                            </a:lnTo>
                            <a:lnTo>
                              <a:pt x="328" y="355"/>
                            </a:lnTo>
                            <a:lnTo>
                              <a:pt x="372" y="321"/>
                            </a:lnTo>
                            <a:lnTo>
                              <a:pt x="434" y="289"/>
                            </a:lnTo>
                            <a:lnTo>
                              <a:pt x="480" y="271"/>
                            </a:lnTo>
                            <a:lnTo>
                              <a:pt x="529" y="253"/>
                            </a:lnTo>
                            <a:lnTo>
                              <a:pt x="573" y="242"/>
                            </a:lnTo>
                            <a:lnTo>
                              <a:pt x="601" y="237"/>
                            </a:lnTo>
                            <a:lnTo>
                              <a:pt x="637" y="227"/>
                            </a:lnTo>
                            <a:lnTo>
                              <a:pt x="668" y="220"/>
                            </a:lnTo>
                            <a:lnTo>
                              <a:pt x="717" y="217"/>
                            </a:lnTo>
                            <a:lnTo>
                              <a:pt x="747" y="215"/>
                            </a:lnTo>
                            <a:lnTo>
                              <a:pt x="784" y="209"/>
                            </a:lnTo>
                            <a:lnTo>
                              <a:pt x="821" y="212"/>
                            </a:lnTo>
                            <a:lnTo>
                              <a:pt x="847" y="212"/>
                            </a:lnTo>
                            <a:lnTo>
                              <a:pt x="910" y="217"/>
                            </a:lnTo>
                            <a:lnTo>
                              <a:pt x="974" y="224"/>
                            </a:lnTo>
                            <a:lnTo>
                              <a:pt x="1021" y="233"/>
                            </a:lnTo>
                            <a:lnTo>
                              <a:pt x="1051" y="243"/>
                            </a:lnTo>
                            <a:lnTo>
                              <a:pt x="1088" y="254"/>
                            </a:lnTo>
                            <a:lnTo>
                              <a:pt x="1124" y="267"/>
                            </a:lnTo>
                            <a:lnTo>
                              <a:pt x="1148" y="276"/>
                            </a:lnTo>
                            <a:lnTo>
                              <a:pt x="1174" y="288"/>
                            </a:lnTo>
                            <a:lnTo>
                              <a:pt x="1213" y="304"/>
                            </a:lnTo>
                            <a:lnTo>
                              <a:pt x="1433" y="19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19">
                        <a:extLst>
                          <a:ext uri="{FF2B5EF4-FFF2-40B4-BE49-F238E27FC236}">
                            <a16:creationId xmlns:a16="http://schemas.microsoft.com/office/drawing/2014/main" id="{ADD8BABC-02D9-4718-8D57-C3F0DE4D72E3}"/>
                          </a:ext>
                        </a:extLst>
                      </p:cNvPr>
                      <p:cNvSpPr>
                        <a:spLocks/>
                      </p:cNvSpPr>
                      <p:nvPr/>
                    </p:nvSpPr>
                    <p:spPr bwMode="auto">
                      <a:xfrm>
                        <a:off x="2405" y="2263"/>
                        <a:ext cx="302" cy="156"/>
                      </a:xfrm>
                      <a:custGeom>
                        <a:avLst/>
                        <a:gdLst>
                          <a:gd name="T0" fmla="*/ 0 w 1207"/>
                          <a:gd name="T1" fmla="*/ 0 h 466"/>
                          <a:gd name="T2" fmla="*/ 0 w 1207"/>
                          <a:gd name="T3" fmla="*/ 0 h 466"/>
                          <a:gd name="T4" fmla="*/ 0 w 1207"/>
                          <a:gd name="T5" fmla="*/ 0 h 466"/>
                          <a:gd name="T6" fmla="*/ 0 w 1207"/>
                          <a:gd name="T7" fmla="*/ 0 h 466"/>
                          <a:gd name="T8" fmla="*/ 0 w 1207"/>
                          <a:gd name="T9" fmla="*/ 0 h 466"/>
                          <a:gd name="T10" fmla="*/ 0 w 1207"/>
                          <a:gd name="T11" fmla="*/ 0 h 466"/>
                          <a:gd name="T12" fmla="*/ 0 w 1207"/>
                          <a:gd name="T13" fmla="*/ 0 h 466"/>
                          <a:gd name="T14" fmla="*/ 0 w 1207"/>
                          <a:gd name="T15" fmla="*/ 0 h 466"/>
                          <a:gd name="T16" fmla="*/ 0 w 1207"/>
                          <a:gd name="T17" fmla="*/ 0 h 466"/>
                          <a:gd name="T18" fmla="*/ 0 w 1207"/>
                          <a:gd name="T19" fmla="*/ 0 h 466"/>
                          <a:gd name="T20" fmla="*/ 0 w 1207"/>
                          <a:gd name="T21" fmla="*/ 0 h 466"/>
                          <a:gd name="T22" fmla="*/ 0 w 1207"/>
                          <a:gd name="T23" fmla="*/ 0 h 466"/>
                          <a:gd name="T24" fmla="*/ 0 w 1207"/>
                          <a:gd name="T25" fmla="*/ 0 h 466"/>
                          <a:gd name="T26" fmla="*/ 0 w 1207"/>
                          <a:gd name="T27" fmla="*/ 0 h 466"/>
                          <a:gd name="T28" fmla="*/ 0 w 1207"/>
                          <a:gd name="T29" fmla="*/ 0 h 466"/>
                          <a:gd name="T30" fmla="*/ 0 w 1207"/>
                          <a:gd name="T31" fmla="*/ 0 h 466"/>
                          <a:gd name="T32" fmla="*/ 0 w 1207"/>
                          <a:gd name="T33" fmla="*/ 0 h 466"/>
                          <a:gd name="T34" fmla="*/ 0 w 1207"/>
                          <a:gd name="T35" fmla="*/ 0 h 466"/>
                          <a:gd name="T36" fmla="*/ 0 w 1207"/>
                          <a:gd name="T37" fmla="*/ 0 h 466"/>
                          <a:gd name="T38" fmla="*/ 0 w 1207"/>
                          <a:gd name="T39" fmla="*/ 0 h 466"/>
                          <a:gd name="T40" fmla="*/ 0 w 1207"/>
                          <a:gd name="T41" fmla="*/ 0 h 466"/>
                          <a:gd name="T42" fmla="*/ 0 w 1207"/>
                          <a:gd name="T43" fmla="*/ 0 h 466"/>
                          <a:gd name="T44" fmla="*/ 0 w 1207"/>
                          <a:gd name="T45" fmla="*/ 0 h 466"/>
                          <a:gd name="T46" fmla="*/ 0 w 1207"/>
                          <a:gd name="T47" fmla="*/ 0 h 466"/>
                          <a:gd name="T48" fmla="*/ 0 w 1207"/>
                          <a:gd name="T49" fmla="*/ 0 h 466"/>
                          <a:gd name="T50" fmla="*/ 0 w 1207"/>
                          <a:gd name="T51" fmla="*/ 0 h 466"/>
                          <a:gd name="T52" fmla="*/ 0 w 1207"/>
                          <a:gd name="T53" fmla="*/ 0 h 466"/>
                          <a:gd name="T54" fmla="*/ 0 w 1207"/>
                          <a:gd name="T55" fmla="*/ 0 h 466"/>
                          <a:gd name="T56" fmla="*/ 0 w 1207"/>
                          <a:gd name="T57" fmla="*/ 0 h 466"/>
                          <a:gd name="T58" fmla="*/ 0 w 1207"/>
                          <a:gd name="T59" fmla="*/ 0 h 466"/>
                          <a:gd name="T60" fmla="*/ 0 w 1207"/>
                          <a:gd name="T61" fmla="*/ 0 h 466"/>
                          <a:gd name="T62" fmla="*/ 0 w 1207"/>
                          <a:gd name="T63" fmla="*/ 0 h 466"/>
                          <a:gd name="T64" fmla="*/ 0 w 1207"/>
                          <a:gd name="T65" fmla="*/ 0 h 466"/>
                          <a:gd name="T66" fmla="*/ 0 w 1207"/>
                          <a:gd name="T67" fmla="*/ 0 h 466"/>
                          <a:gd name="T68" fmla="*/ 0 w 1207"/>
                          <a:gd name="T69" fmla="*/ 0 h 466"/>
                          <a:gd name="T70" fmla="*/ 0 w 1207"/>
                          <a:gd name="T71" fmla="*/ 0 h 466"/>
                          <a:gd name="T72" fmla="*/ 0 w 1207"/>
                          <a:gd name="T73" fmla="*/ 0 h 466"/>
                          <a:gd name="T74" fmla="*/ 0 w 1207"/>
                          <a:gd name="T75" fmla="*/ 0 h 466"/>
                          <a:gd name="T76" fmla="*/ 0 w 1207"/>
                          <a:gd name="T77" fmla="*/ 0 h 466"/>
                          <a:gd name="T78" fmla="*/ 0 w 1207"/>
                          <a:gd name="T79" fmla="*/ 0 h 466"/>
                          <a:gd name="T80" fmla="*/ 0 w 1207"/>
                          <a:gd name="T81" fmla="*/ 0 h 466"/>
                          <a:gd name="T82" fmla="*/ 0 w 1207"/>
                          <a:gd name="T83" fmla="*/ 0 h 466"/>
                          <a:gd name="T84" fmla="*/ 0 w 1207"/>
                          <a:gd name="T85" fmla="*/ 0 h 466"/>
                          <a:gd name="T86" fmla="*/ 0 w 1207"/>
                          <a:gd name="T87" fmla="*/ 0 h 4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07"/>
                          <a:gd name="T133" fmla="*/ 0 h 466"/>
                          <a:gd name="T134" fmla="*/ 1207 w 1207"/>
                          <a:gd name="T135" fmla="*/ 466 h 4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07" h="466">
                            <a:moveTo>
                              <a:pt x="1207" y="49"/>
                            </a:moveTo>
                            <a:lnTo>
                              <a:pt x="977" y="168"/>
                            </a:lnTo>
                            <a:lnTo>
                              <a:pt x="924" y="140"/>
                            </a:lnTo>
                            <a:lnTo>
                              <a:pt x="854" y="114"/>
                            </a:lnTo>
                            <a:lnTo>
                              <a:pt x="782" y="96"/>
                            </a:lnTo>
                            <a:lnTo>
                              <a:pt x="693" y="83"/>
                            </a:lnTo>
                            <a:lnTo>
                              <a:pt x="600" y="79"/>
                            </a:lnTo>
                            <a:lnTo>
                              <a:pt x="485" y="83"/>
                            </a:lnTo>
                            <a:lnTo>
                              <a:pt x="409" y="96"/>
                            </a:lnTo>
                            <a:lnTo>
                              <a:pt x="311" y="118"/>
                            </a:lnTo>
                            <a:lnTo>
                              <a:pt x="231" y="149"/>
                            </a:lnTo>
                            <a:lnTo>
                              <a:pt x="172" y="179"/>
                            </a:lnTo>
                            <a:lnTo>
                              <a:pt x="125" y="210"/>
                            </a:lnTo>
                            <a:lnTo>
                              <a:pt x="86" y="251"/>
                            </a:lnTo>
                            <a:lnTo>
                              <a:pt x="53" y="301"/>
                            </a:lnTo>
                            <a:lnTo>
                              <a:pt x="33" y="358"/>
                            </a:lnTo>
                            <a:lnTo>
                              <a:pt x="24" y="412"/>
                            </a:lnTo>
                            <a:lnTo>
                              <a:pt x="20" y="466"/>
                            </a:lnTo>
                            <a:lnTo>
                              <a:pt x="4" y="408"/>
                            </a:lnTo>
                            <a:lnTo>
                              <a:pt x="0" y="362"/>
                            </a:lnTo>
                            <a:lnTo>
                              <a:pt x="10" y="301"/>
                            </a:lnTo>
                            <a:lnTo>
                              <a:pt x="30" y="251"/>
                            </a:lnTo>
                            <a:lnTo>
                              <a:pt x="66" y="194"/>
                            </a:lnTo>
                            <a:lnTo>
                              <a:pt x="109" y="144"/>
                            </a:lnTo>
                            <a:lnTo>
                              <a:pt x="158" y="107"/>
                            </a:lnTo>
                            <a:lnTo>
                              <a:pt x="205" y="79"/>
                            </a:lnTo>
                            <a:lnTo>
                              <a:pt x="264" y="57"/>
                            </a:lnTo>
                            <a:lnTo>
                              <a:pt x="330" y="35"/>
                            </a:lnTo>
                            <a:lnTo>
                              <a:pt x="393" y="22"/>
                            </a:lnTo>
                            <a:lnTo>
                              <a:pt x="465" y="7"/>
                            </a:lnTo>
                            <a:lnTo>
                              <a:pt x="514" y="3"/>
                            </a:lnTo>
                            <a:lnTo>
                              <a:pt x="577" y="0"/>
                            </a:lnTo>
                            <a:lnTo>
                              <a:pt x="650" y="0"/>
                            </a:lnTo>
                            <a:lnTo>
                              <a:pt x="723" y="3"/>
                            </a:lnTo>
                            <a:lnTo>
                              <a:pt x="815" y="18"/>
                            </a:lnTo>
                            <a:lnTo>
                              <a:pt x="887" y="35"/>
                            </a:lnTo>
                            <a:lnTo>
                              <a:pt x="953" y="53"/>
                            </a:lnTo>
                            <a:lnTo>
                              <a:pt x="1006" y="72"/>
                            </a:lnTo>
                            <a:lnTo>
                              <a:pt x="1016" y="76"/>
                            </a:lnTo>
                            <a:lnTo>
                              <a:pt x="1039" y="49"/>
                            </a:lnTo>
                            <a:lnTo>
                              <a:pt x="1072" y="31"/>
                            </a:lnTo>
                            <a:lnTo>
                              <a:pt x="1105" y="15"/>
                            </a:lnTo>
                            <a:lnTo>
                              <a:pt x="1158" y="15"/>
                            </a:lnTo>
                            <a:lnTo>
                              <a:pt x="1207" y="4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Arc 120">
                        <a:extLst>
                          <a:ext uri="{FF2B5EF4-FFF2-40B4-BE49-F238E27FC236}">
                            <a16:creationId xmlns:a16="http://schemas.microsoft.com/office/drawing/2014/main" id="{6EACA22E-D345-4CA3-9699-CFBCDAE0EEE5}"/>
                          </a:ext>
                        </a:extLst>
                      </p:cNvPr>
                      <p:cNvSpPr>
                        <a:spLocks/>
                      </p:cNvSpPr>
                      <p:nvPr/>
                    </p:nvSpPr>
                    <p:spPr bwMode="auto">
                      <a:xfrm>
                        <a:off x="2367" y="2336"/>
                        <a:ext cx="16" cy="72"/>
                      </a:xfrm>
                      <a:custGeom>
                        <a:avLst/>
                        <a:gdLst>
                          <a:gd name="T0" fmla="*/ 0 w 21380"/>
                          <a:gd name="T1" fmla="*/ 0 h 20219"/>
                          <a:gd name="T2" fmla="*/ 0 w 21380"/>
                          <a:gd name="T3" fmla="*/ 0 h 20219"/>
                          <a:gd name="T4" fmla="*/ 0 w 21380"/>
                          <a:gd name="T5" fmla="*/ 0 h 20219"/>
                          <a:gd name="T6" fmla="*/ 0 60000 65536"/>
                          <a:gd name="T7" fmla="*/ 0 60000 65536"/>
                          <a:gd name="T8" fmla="*/ 0 60000 65536"/>
                          <a:gd name="T9" fmla="*/ 0 w 21380"/>
                          <a:gd name="T10" fmla="*/ 0 h 20219"/>
                          <a:gd name="T11" fmla="*/ 21380 w 21380"/>
                          <a:gd name="T12" fmla="*/ 20219 h 20219"/>
                        </a:gdLst>
                        <a:ahLst/>
                        <a:cxnLst>
                          <a:cxn ang="T6">
                            <a:pos x="T0" y="T1"/>
                          </a:cxn>
                          <a:cxn ang="T7">
                            <a:pos x="T2" y="T3"/>
                          </a:cxn>
                          <a:cxn ang="T8">
                            <a:pos x="T4" y="T5"/>
                          </a:cxn>
                        </a:cxnLst>
                        <a:rect l="T9" t="T10" r="T11" b="T12"/>
                        <a:pathLst>
                          <a:path w="21380" h="20219" fill="none" extrusionOk="0">
                            <a:moveTo>
                              <a:pt x="-1" y="17144"/>
                            </a:moveTo>
                            <a:cubicBezTo>
                              <a:pt x="1121" y="9344"/>
                              <a:pt x="6402" y="2773"/>
                              <a:pt x="13779" y="0"/>
                            </a:cubicBezTo>
                          </a:path>
                          <a:path w="21380" h="20219" stroke="0" extrusionOk="0">
                            <a:moveTo>
                              <a:pt x="-1" y="17144"/>
                            </a:moveTo>
                            <a:cubicBezTo>
                              <a:pt x="1121" y="9344"/>
                              <a:pt x="6402" y="2773"/>
                              <a:pt x="13779" y="0"/>
                            </a:cubicBezTo>
                            <a:lnTo>
                              <a:pt x="21380" y="20219"/>
                            </a:lnTo>
                            <a:lnTo>
                              <a:pt x="-1" y="17144"/>
                            </a:lnTo>
                            <a:close/>
                          </a:path>
                        </a:pathLst>
                      </a:custGeom>
                      <a:noFill/>
                      <a:ln w="3175">
                        <a:solidFill>
                          <a:srgbClr val="E0E0E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9" name="Group 121">
                      <a:extLst>
                        <a:ext uri="{FF2B5EF4-FFF2-40B4-BE49-F238E27FC236}">
                          <a16:creationId xmlns:a16="http://schemas.microsoft.com/office/drawing/2014/main" id="{0DAF5009-8DBC-478E-BE88-B5552CC0B550}"/>
                        </a:ext>
                      </a:extLst>
                    </p:cNvPr>
                    <p:cNvGrpSpPr>
                      <a:grpSpLocks/>
                    </p:cNvGrpSpPr>
                    <p:nvPr/>
                  </p:nvGrpSpPr>
                  <p:grpSpPr bwMode="auto">
                    <a:xfrm>
                      <a:off x="2407" y="2213"/>
                      <a:ext cx="640" cy="821"/>
                      <a:chOff x="2407" y="2213"/>
                      <a:chExt cx="640" cy="821"/>
                    </a:xfrm>
                  </p:grpSpPr>
                  <p:grpSp>
                    <p:nvGrpSpPr>
                      <p:cNvPr id="130" name="Group 122">
                        <a:extLst>
                          <a:ext uri="{FF2B5EF4-FFF2-40B4-BE49-F238E27FC236}">
                            <a16:creationId xmlns:a16="http://schemas.microsoft.com/office/drawing/2014/main" id="{F781088F-1291-4B66-870D-DC325B15C776}"/>
                          </a:ext>
                        </a:extLst>
                      </p:cNvPr>
                      <p:cNvGrpSpPr>
                        <a:grpSpLocks/>
                      </p:cNvGrpSpPr>
                      <p:nvPr/>
                    </p:nvGrpSpPr>
                    <p:grpSpPr bwMode="auto">
                      <a:xfrm>
                        <a:off x="2407" y="2213"/>
                        <a:ext cx="640" cy="821"/>
                        <a:chOff x="2407" y="2213"/>
                        <a:chExt cx="640" cy="821"/>
                      </a:xfrm>
                    </p:grpSpPr>
                    <p:grpSp>
                      <p:nvGrpSpPr>
                        <p:cNvPr id="136" name="Group 123">
                          <a:extLst>
                            <a:ext uri="{FF2B5EF4-FFF2-40B4-BE49-F238E27FC236}">
                              <a16:creationId xmlns:a16="http://schemas.microsoft.com/office/drawing/2014/main" id="{F726DE9A-8856-4790-A1D9-72BA6E4F3536}"/>
                            </a:ext>
                          </a:extLst>
                        </p:cNvPr>
                        <p:cNvGrpSpPr>
                          <a:grpSpLocks/>
                        </p:cNvGrpSpPr>
                        <p:nvPr/>
                      </p:nvGrpSpPr>
                      <p:grpSpPr bwMode="auto">
                        <a:xfrm>
                          <a:off x="2407" y="2213"/>
                          <a:ext cx="380" cy="548"/>
                          <a:chOff x="2407" y="2213"/>
                          <a:chExt cx="380" cy="548"/>
                        </a:xfrm>
                      </p:grpSpPr>
                      <p:sp>
                        <p:nvSpPr>
                          <p:cNvPr id="165" name="Freeform 124">
                            <a:extLst>
                              <a:ext uri="{FF2B5EF4-FFF2-40B4-BE49-F238E27FC236}">
                                <a16:creationId xmlns:a16="http://schemas.microsoft.com/office/drawing/2014/main" id="{4916DF09-3281-4F7E-A2C1-22B8B447B840}"/>
                              </a:ext>
                            </a:extLst>
                          </p:cNvPr>
                          <p:cNvSpPr>
                            <a:spLocks/>
                          </p:cNvSpPr>
                          <p:nvPr/>
                        </p:nvSpPr>
                        <p:spPr bwMode="auto">
                          <a:xfrm>
                            <a:off x="2436" y="2243"/>
                            <a:ext cx="351" cy="518"/>
                          </a:xfrm>
                          <a:custGeom>
                            <a:avLst/>
                            <a:gdLst>
                              <a:gd name="T0" fmla="*/ 0 w 1406"/>
                              <a:gd name="T1" fmla="*/ 0 h 1554"/>
                              <a:gd name="T2" fmla="*/ 0 w 1406"/>
                              <a:gd name="T3" fmla="*/ 0 h 1554"/>
                              <a:gd name="T4" fmla="*/ 0 w 1406"/>
                              <a:gd name="T5" fmla="*/ 0 h 1554"/>
                              <a:gd name="T6" fmla="*/ 0 w 1406"/>
                              <a:gd name="T7" fmla="*/ 0 h 1554"/>
                              <a:gd name="T8" fmla="*/ 0 w 1406"/>
                              <a:gd name="T9" fmla="*/ 0 h 1554"/>
                              <a:gd name="T10" fmla="*/ 0 60000 65536"/>
                              <a:gd name="T11" fmla="*/ 0 60000 65536"/>
                              <a:gd name="T12" fmla="*/ 0 60000 65536"/>
                              <a:gd name="T13" fmla="*/ 0 60000 65536"/>
                              <a:gd name="T14" fmla="*/ 0 60000 65536"/>
                              <a:gd name="T15" fmla="*/ 0 w 1406"/>
                              <a:gd name="T16" fmla="*/ 0 h 1554"/>
                              <a:gd name="T17" fmla="*/ 1406 w 1406"/>
                              <a:gd name="T18" fmla="*/ 1554 h 1554"/>
                            </a:gdLst>
                            <a:ahLst/>
                            <a:cxnLst>
                              <a:cxn ang="T10">
                                <a:pos x="T0" y="T1"/>
                              </a:cxn>
                              <a:cxn ang="T11">
                                <a:pos x="T2" y="T3"/>
                              </a:cxn>
                              <a:cxn ang="T12">
                                <a:pos x="T4" y="T5"/>
                              </a:cxn>
                              <a:cxn ang="T13">
                                <a:pos x="T6" y="T7"/>
                              </a:cxn>
                              <a:cxn ang="T14">
                                <a:pos x="T8" y="T9"/>
                              </a:cxn>
                            </a:cxnLst>
                            <a:rect l="T15" t="T16" r="T17" b="T18"/>
                            <a:pathLst>
                              <a:path w="1406" h="1554">
                                <a:moveTo>
                                  <a:pt x="0" y="1554"/>
                                </a:moveTo>
                                <a:lnTo>
                                  <a:pt x="0" y="708"/>
                                </a:lnTo>
                                <a:lnTo>
                                  <a:pt x="1406" y="0"/>
                                </a:lnTo>
                                <a:lnTo>
                                  <a:pt x="1403" y="797"/>
                                </a:lnTo>
                                <a:lnTo>
                                  <a:pt x="0" y="1554"/>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66" name="Freeform 125">
                            <a:extLst>
                              <a:ext uri="{FF2B5EF4-FFF2-40B4-BE49-F238E27FC236}">
                                <a16:creationId xmlns:a16="http://schemas.microsoft.com/office/drawing/2014/main" id="{5376A4CB-49E0-46A7-89EC-3F599B51E1E2}"/>
                              </a:ext>
                            </a:extLst>
                          </p:cNvPr>
                          <p:cNvSpPr>
                            <a:spLocks/>
                          </p:cNvSpPr>
                          <p:nvPr/>
                        </p:nvSpPr>
                        <p:spPr bwMode="auto">
                          <a:xfrm>
                            <a:off x="2407" y="2450"/>
                            <a:ext cx="29" cy="311"/>
                          </a:xfrm>
                          <a:custGeom>
                            <a:avLst/>
                            <a:gdLst>
                              <a:gd name="T0" fmla="*/ 0 w 116"/>
                              <a:gd name="T1" fmla="*/ 0 h 934"/>
                              <a:gd name="T2" fmla="*/ 0 w 116"/>
                              <a:gd name="T3" fmla="*/ 0 h 934"/>
                              <a:gd name="T4" fmla="*/ 0 w 116"/>
                              <a:gd name="T5" fmla="*/ 0 h 934"/>
                              <a:gd name="T6" fmla="*/ 0 w 116"/>
                              <a:gd name="T7" fmla="*/ 0 h 934"/>
                              <a:gd name="T8" fmla="*/ 0 w 116"/>
                              <a:gd name="T9" fmla="*/ 0 h 934"/>
                              <a:gd name="T10" fmla="*/ 0 60000 65536"/>
                              <a:gd name="T11" fmla="*/ 0 60000 65536"/>
                              <a:gd name="T12" fmla="*/ 0 60000 65536"/>
                              <a:gd name="T13" fmla="*/ 0 60000 65536"/>
                              <a:gd name="T14" fmla="*/ 0 60000 65536"/>
                              <a:gd name="T15" fmla="*/ 0 w 116"/>
                              <a:gd name="T16" fmla="*/ 0 h 934"/>
                              <a:gd name="T17" fmla="*/ 116 w 116"/>
                              <a:gd name="T18" fmla="*/ 934 h 934"/>
                            </a:gdLst>
                            <a:ahLst/>
                            <a:cxnLst>
                              <a:cxn ang="T10">
                                <a:pos x="T0" y="T1"/>
                              </a:cxn>
                              <a:cxn ang="T11">
                                <a:pos x="T2" y="T3"/>
                              </a:cxn>
                              <a:cxn ang="T12">
                                <a:pos x="T4" y="T5"/>
                              </a:cxn>
                              <a:cxn ang="T13">
                                <a:pos x="T6" y="T7"/>
                              </a:cxn>
                              <a:cxn ang="T14">
                                <a:pos x="T8" y="T9"/>
                              </a:cxn>
                            </a:cxnLst>
                            <a:rect l="T15" t="T16" r="T17" b="T18"/>
                            <a:pathLst>
                              <a:path w="116" h="934">
                                <a:moveTo>
                                  <a:pt x="0" y="0"/>
                                </a:moveTo>
                                <a:lnTo>
                                  <a:pt x="116" y="88"/>
                                </a:lnTo>
                                <a:lnTo>
                                  <a:pt x="116" y="934"/>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67" name="Freeform 126">
                            <a:extLst>
                              <a:ext uri="{FF2B5EF4-FFF2-40B4-BE49-F238E27FC236}">
                                <a16:creationId xmlns:a16="http://schemas.microsoft.com/office/drawing/2014/main" id="{2ECF094A-8DA8-4C4C-A3BF-51C7523656BB}"/>
                              </a:ext>
                            </a:extLst>
                          </p:cNvPr>
                          <p:cNvSpPr>
                            <a:spLocks/>
                          </p:cNvSpPr>
                          <p:nvPr/>
                        </p:nvSpPr>
                        <p:spPr bwMode="auto">
                          <a:xfrm>
                            <a:off x="2407" y="2213"/>
                            <a:ext cx="380" cy="266"/>
                          </a:xfrm>
                          <a:custGeom>
                            <a:avLst/>
                            <a:gdLst>
                              <a:gd name="T0" fmla="*/ 0 w 1522"/>
                              <a:gd name="T1" fmla="*/ 0 h 799"/>
                              <a:gd name="T2" fmla="*/ 0 w 1522"/>
                              <a:gd name="T3" fmla="*/ 0 h 799"/>
                              <a:gd name="T4" fmla="*/ 0 w 1522"/>
                              <a:gd name="T5" fmla="*/ 0 h 799"/>
                              <a:gd name="T6" fmla="*/ 0 w 1522"/>
                              <a:gd name="T7" fmla="*/ 0 h 799"/>
                              <a:gd name="T8" fmla="*/ 0 w 1522"/>
                              <a:gd name="T9" fmla="*/ 0 h 799"/>
                              <a:gd name="T10" fmla="*/ 0 60000 65536"/>
                              <a:gd name="T11" fmla="*/ 0 60000 65536"/>
                              <a:gd name="T12" fmla="*/ 0 60000 65536"/>
                              <a:gd name="T13" fmla="*/ 0 60000 65536"/>
                              <a:gd name="T14" fmla="*/ 0 60000 65536"/>
                              <a:gd name="T15" fmla="*/ 0 w 1522"/>
                              <a:gd name="T16" fmla="*/ 0 h 799"/>
                              <a:gd name="T17" fmla="*/ 1522 w 1522"/>
                              <a:gd name="T18" fmla="*/ 799 h 799"/>
                            </a:gdLst>
                            <a:ahLst/>
                            <a:cxnLst>
                              <a:cxn ang="T10">
                                <a:pos x="T0" y="T1"/>
                              </a:cxn>
                              <a:cxn ang="T11">
                                <a:pos x="T2" y="T3"/>
                              </a:cxn>
                              <a:cxn ang="T12">
                                <a:pos x="T4" y="T5"/>
                              </a:cxn>
                              <a:cxn ang="T13">
                                <a:pos x="T6" y="T7"/>
                              </a:cxn>
                              <a:cxn ang="T14">
                                <a:pos x="T8" y="T9"/>
                              </a:cxn>
                            </a:cxnLst>
                            <a:rect l="T15" t="T16" r="T17" b="T18"/>
                            <a:pathLst>
                              <a:path w="1522" h="799">
                                <a:moveTo>
                                  <a:pt x="0" y="711"/>
                                </a:moveTo>
                                <a:lnTo>
                                  <a:pt x="117" y="799"/>
                                </a:lnTo>
                                <a:lnTo>
                                  <a:pt x="1522" y="91"/>
                                </a:lnTo>
                                <a:lnTo>
                                  <a:pt x="1409"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37" name="Group 127">
                          <a:extLst>
                            <a:ext uri="{FF2B5EF4-FFF2-40B4-BE49-F238E27FC236}">
                              <a16:creationId xmlns:a16="http://schemas.microsoft.com/office/drawing/2014/main" id="{2D83394F-F1B2-44BF-B358-19A8F9147B7E}"/>
                            </a:ext>
                          </a:extLst>
                        </p:cNvPr>
                        <p:cNvGrpSpPr>
                          <a:grpSpLocks/>
                        </p:cNvGrpSpPr>
                        <p:nvPr/>
                      </p:nvGrpSpPr>
                      <p:grpSpPr bwMode="auto">
                        <a:xfrm>
                          <a:off x="2444" y="2250"/>
                          <a:ext cx="380" cy="548"/>
                          <a:chOff x="2444" y="2250"/>
                          <a:chExt cx="380" cy="548"/>
                        </a:xfrm>
                      </p:grpSpPr>
                      <p:sp>
                        <p:nvSpPr>
                          <p:cNvPr id="162" name="Freeform 128">
                            <a:extLst>
                              <a:ext uri="{FF2B5EF4-FFF2-40B4-BE49-F238E27FC236}">
                                <a16:creationId xmlns:a16="http://schemas.microsoft.com/office/drawing/2014/main" id="{042D2839-7916-434D-8084-448990B0DC3F}"/>
                              </a:ext>
                            </a:extLst>
                          </p:cNvPr>
                          <p:cNvSpPr>
                            <a:spLocks/>
                          </p:cNvSpPr>
                          <p:nvPr/>
                        </p:nvSpPr>
                        <p:spPr bwMode="auto">
                          <a:xfrm>
                            <a:off x="2473" y="2281"/>
                            <a:ext cx="351" cy="517"/>
                          </a:xfrm>
                          <a:custGeom>
                            <a:avLst/>
                            <a:gdLst>
                              <a:gd name="T0" fmla="*/ 0 w 1403"/>
                              <a:gd name="T1" fmla="*/ 0 h 1553"/>
                              <a:gd name="T2" fmla="*/ 0 w 1403"/>
                              <a:gd name="T3" fmla="*/ 0 h 1553"/>
                              <a:gd name="T4" fmla="*/ 0 w 1403"/>
                              <a:gd name="T5" fmla="*/ 0 h 1553"/>
                              <a:gd name="T6" fmla="*/ 0 w 1403"/>
                              <a:gd name="T7" fmla="*/ 0 h 1553"/>
                              <a:gd name="T8" fmla="*/ 0 w 1403"/>
                              <a:gd name="T9" fmla="*/ 0 h 1553"/>
                              <a:gd name="T10" fmla="*/ 0 60000 65536"/>
                              <a:gd name="T11" fmla="*/ 0 60000 65536"/>
                              <a:gd name="T12" fmla="*/ 0 60000 65536"/>
                              <a:gd name="T13" fmla="*/ 0 60000 65536"/>
                              <a:gd name="T14" fmla="*/ 0 60000 65536"/>
                              <a:gd name="T15" fmla="*/ 0 w 1403"/>
                              <a:gd name="T16" fmla="*/ 0 h 1553"/>
                              <a:gd name="T17" fmla="*/ 1403 w 1403"/>
                              <a:gd name="T18" fmla="*/ 1553 h 1553"/>
                            </a:gdLst>
                            <a:ahLst/>
                            <a:cxnLst>
                              <a:cxn ang="T10">
                                <a:pos x="T0" y="T1"/>
                              </a:cxn>
                              <a:cxn ang="T11">
                                <a:pos x="T2" y="T3"/>
                              </a:cxn>
                              <a:cxn ang="T12">
                                <a:pos x="T4" y="T5"/>
                              </a:cxn>
                              <a:cxn ang="T13">
                                <a:pos x="T6" y="T7"/>
                              </a:cxn>
                              <a:cxn ang="T14">
                                <a:pos x="T8" y="T9"/>
                              </a:cxn>
                            </a:cxnLst>
                            <a:rect l="T15" t="T16" r="T17" b="T18"/>
                            <a:pathLst>
                              <a:path w="1403" h="1553">
                                <a:moveTo>
                                  <a:pt x="0" y="1553"/>
                                </a:moveTo>
                                <a:lnTo>
                                  <a:pt x="0" y="706"/>
                                </a:lnTo>
                                <a:lnTo>
                                  <a:pt x="1401" y="0"/>
                                </a:lnTo>
                                <a:lnTo>
                                  <a:pt x="1403" y="793"/>
                                </a:lnTo>
                                <a:lnTo>
                                  <a:pt x="0" y="1553"/>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63" name="Freeform 129">
                            <a:extLst>
                              <a:ext uri="{FF2B5EF4-FFF2-40B4-BE49-F238E27FC236}">
                                <a16:creationId xmlns:a16="http://schemas.microsoft.com/office/drawing/2014/main" id="{C44C93D1-19C6-46E0-B82E-125EC5AA512B}"/>
                              </a:ext>
                            </a:extLst>
                          </p:cNvPr>
                          <p:cNvSpPr>
                            <a:spLocks/>
                          </p:cNvSpPr>
                          <p:nvPr/>
                        </p:nvSpPr>
                        <p:spPr bwMode="auto">
                          <a:xfrm>
                            <a:off x="2444" y="2487"/>
                            <a:ext cx="29" cy="311"/>
                          </a:xfrm>
                          <a:custGeom>
                            <a:avLst/>
                            <a:gdLst>
                              <a:gd name="T0" fmla="*/ 0 w 118"/>
                              <a:gd name="T1" fmla="*/ 0 h 934"/>
                              <a:gd name="T2" fmla="*/ 0 w 118"/>
                              <a:gd name="T3" fmla="*/ 0 h 934"/>
                              <a:gd name="T4" fmla="*/ 0 w 118"/>
                              <a:gd name="T5" fmla="*/ 0 h 934"/>
                              <a:gd name="T6" fmla="*/ 0 w 118"/>
                              <a:gd name="T7" fmla="*/ 0 h 934"/>
                              <a:gd name="T8" fmla="*/ 0 w 118"/>
                              <a:gd name="T9" fmla="*/ 0 h 934"/>
                              <a:gd name="T10" fmla="*/ 0 60000 65536"/>
                              <a:gd name="T11" fmla="*/ 0 60000 65536"/>
                              <a:gd name="T12" fmla="*/ 0 60000 65536"/>
                              <a:gd name="T13" fmla="*/ 0 60000 65536"/>
                              <a:gd name="T14" fmla="*/ 0 60000 65536"/>
                              <a:gd name="T15" fmla="*/ 0 w 118"/>
                              <a:gd name="T16" fmla="*/ 0 h 934"/>
                              <a:gd name="T17" fmla="*/ 118 w 118"/>
                              <a:gd name="T18" fmla="*/ 934 h 934"/>
                            </a:gdLst>
                            <a:ahLst/>
                            <a:cxnLst>
                              <a:cxn ang="T10">
                                <a:pos x="T0" y="T1"/>
                              </a:cxn>
                              <a:cxn ang="T11">
                                <a:pos x="T2" y="T3"/>
                              </a:cxn>
                              <a:cxn ang="T12">
                                <a:pos x="T4" y="T5"/>
                              </a:cxn>
                              <a:cxn ang="T13">
                                <a:pos x="T6" y="T7"/>
                              </a:cxn>
                              <a:cxn ang="T14">
                                <a:pos x="T8" y="T9"/>
                              </a:cxn>
                            </a:cxnLst>
                            <a:rect l="T15" t="T16" r="T17" b="T18"/>
                            <a:pathLst>
                              <a:path w="118" h="934">
                                <a:moveTo>
                                  <a:pt x="1" y="0"/>
                                </a:moveTo>
                                <a:lnTo>
                                  <a:pt x="118" y="87"/>
                                </a:lnTo>
                                <a:lnTo>
                                  <a:pt x="118" y="934"/>
                                </a:lnTo>
                                <a:lnTo>
                                  <a:pt x="0" y="845"/>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64" name="Freeform 130">
                            <a:extLst>
                              <a:ext uri="{FF2B5EF4-FFF2-40B4-BE49-F238E27FC236}">
                                <a16:creationId xmlns:a16="http://schemas.microsoft.com/office/drawing/2014/main" id="{C917FC7F-4B57-4E5A-B02B-AB0AC4143A02}"/>
                              </a:ext>
                            </a:extLst>
                          </p:cNvPr>
                          <p:cNvSpPr>
                            <a:spLocks/>
                          </p:cNvSpPr>
                          <p:nvPr/>
                        </p:nvSpPr>
                        <p:spPr bwMode="auto">
                          <a:xfrm>
                            <a:off x="2444" y="2250"/>
                            <a:ext cx="380" cy="266"/>
                          </a:xfrm>
                          <a:custGeom>
                            <a:avLst/>
                            <a:gdLst>
                              <a:gd name="T0" fmla="*/ 0 w 1520"/>
                              <a:gd name="T1" fmla="*/ 0 h 799"/>
                              <a:gd name="T2" fmla="*/ 0 w 1520"/>
                              <a:gd name="T3" fmla="*/ 0 h 799"/>
                              <a:gd name="T4" fmla="*/ 0 w 1520"/>
                              <a:gd name="T5" fmla="*/ 0 h 799"/>
                              <a:gd name="T6" fmla="*/ 0 w 1520"/>
                              <a:gd name="T7" fmla="*/ 0 h 799"/>
                              <a:gd name="T8" fmla="*/ 0 w 1520"/>
                              <a:gd name="T9" fmla="*/ 0 h 799"/>
                              <a:gd name="T10" fmla="*/ 0 60000 65536"/>
                              <a:gd name="T11" fmla="*/ 0 60000 65536"/>
                              <a:gd name="T12" fmla="*/ 0 60000 65536"/>
                              <a:gd name="T13" fmla="*/ 0 60000 65536"/>
                              <a:gd name="T14" fmla="*/ 0 60000 65536"/>
                              <a:gd name="T15" fmla="*/ 0 w 1520"/>
                              <a:gd name="T16" fmla="*/ 0 h 799"/>
                              <a:gd name="T17" fmla="*/ 1520 w 1520"/>
                              <a:gd name="T18" fmla="*/ 799 h 799"/>
                            </a:gdLst>
                            <a:ahLst/>
                            <a:cxnLst>
                              <a:cxn ang="T10">
                                <a:pos x="T0" y="T1"/>
                              </a:cxn>
                              <a:cxn ang="T11">
                                <a:pos x="T2" y="T3"/>
                              </a:cxn>
                              <a:cxn ang="T12">
                                <a:pos x="T4" y="T5"/>
                              </a:cxn>
                              <a:cxn ang="T13">
                                <a:pos x="T6" y="T7"/>
                              </a:cxn>
                              <a:cxn ang="T14">
                                <a:pos x="T8" y="T9"/>
                              </a:cxn>
                            </a:cxnLst>
                            <a:rect l="T15" t="T16" r="T17" b="T18"/>
                            <a:pathLst>
                              <a:path w="1520" h="799">
                                <a:moveTo>
                                  <a:pt x="0" y="711"/>
                                </a:moveTo>
                                <a:lnTo>
                                  <a:pt x="119" y="799"/>
                                </a:lnTo>
                                <a:lnTo>
                                  <a:pt x="1520" y="93"/>
                                </a:lnTo>
                                <a:lnTo>
                                  <a:pt x="1402"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38" name="Group 131">
                          <a:extLst>
                            <a:ext uri="{FF2B5EF4-FFF2-40B4-BE49-F238E27FC236}">
                              <a16:creationId xmlns:a16="http://schemas.microsoft.com/office/drawing/2014/main" id="{330F6210-DA3C-4F29-9092-5CFF1D3D170A}"/>
                            </a:ext>
                          </a:extLst>
                        </p:cNvPr>
                        <p:cNvGrpSpPr>
                          <a:grpSpLocks/>
                        </p:cNvGrpSpPr>
                        <p:nvPr/>
                      </p:nvGrpSpPr>
                      <p:grpSpPr bwMode="auto">
                        <a:xfrm>
                          <a:off x="2480" y="2288"/>
                          <a:ext cx="381" cy="549"/>
                          <a:chOff x="2480" y="2288"/>
                          <a:chExt cx="381" cy="549"/>
                        </a:xfrm>
                      </p:grpSpPr>
                      <p:sp>
                        <p:nvSpPr>
                          <p:cNvPr id="159" name="Freeform 132">
                            <a:extLst>
                              <a:ext uri="{FF2B5EF4-FFF2-40B4-BE49-F238E27FC236}">
                                <a16:creationId xmlns:a16="http://schemas.microsoft.com/office/drawing/2014/main" id="{D9D2AF38-A78F-4E16-AABE-B2A1C85776EB}"/>
                              </a:ext>
                            </a:extLst>
                          </p:cNvPr>
                          <p:cNvSpPr>
                            <a:spLocks/>
                          </p:cNvSpPr>
                          <p:nvPr/>
                        </p:nvSpPr>
                        <p:spPr bwMode="auto">
                          <a:xfrm>
                            <a:off x="2509" y="2318"/>
                            <a:ext cx="352" cy="519"/>
                          </a:xfrm>
                          <a:custGeom>
                            <a:avLst/>
                            <a:gdLst>
                              <a:gd name="T0" fmla="*/ 0 w 1407"/>
                              <a:gd name="T1" fmla="*/ 0 h 1555"/>
                              <a:gd name="T2" fmla="*/ 0 w 1407"/>
                              <a:gd name="T3" fmla="*/ 0 h 1555"/>
                              <a:gd name="T4" fmla="*/ 0 w 1407"/>
                              <a:gd name="T5" fmla="*/ 0 h 1555"/>
                              <a:gd name="T6" fmla="*/ 0 w 1407"/>
                              <a:gd name="T7" fmla="*/ 0 h 1555"/>
                              <a:gd name="T8" fmla="*/ 0 w 1407"/>
                              <a:gd name="T9" fmla="*/ 0 h 1555"/>
                              <a:gd name="T10" fmla="*/ 0 60000 65536"/>
                              <a:gd name="T11" fmla="*/ 0 60000 65536"/>
                              <a:gd name="T12" fmla="*/ 0 60000 65536"/>
                              <a:gd name="T13" fmla="*/ 0 60000 65536"/>
                              <a:gd name="T14" fmla="*/ 0 60000 65536"/>
                              <a:gd name="T15" fmla="*/ 0 w 1407"/>
                              <a:gd name="T16" fmla="*/ 0 h 1555"/>
                              <a:gd name="T17" fmla="*/ 1407 w 1407"/>
                              <a:gd name="T18" fmla="*/ 1555 h 1555"/>
                            </a:gdLst>
                            <a:ahLst/>
                            <a:cxnLst>
                              <a:cxn ang="T10">
                                <a:pos x="T0" y="T1"/>
                              </a:cxn>
                              <a:cxn ang="T11">
                                <a:pos x="T2" y="T3"/>
                              </a:cxn>
                              <a:cxn ang="T12">
                                <a:pos x="T4" y="T5"/>
                              </a:cxn>
                              <a:cxn ang="T13">
                                <a:pos x="T6" y="T7"/>
                              </a:cxn>
                              <a:cxn ang="T14">
                                <a:pos x="T8" y="T9"/>
                              </a:cxn>
                            </a:cxnLst>
                            <a:rect l="T15" t="T16" r="T17" b="T18"/>
                            <a:pathLst>
                              <a:path w="1407" h="1555">
                                <a:moveTo>
                                  <a:pt x="0" y="1555"/>
                                </a:moveTo>
                                <a:lnTo>
                                  <a:pt x="0" y="709"/>
                                </a:lnTo>
                                <a:lnTo>
                                  <a:pt x="1407" y="0"/>
                                </a:lnTo>
                                <a:lnTo>
                                  <a:pt x="1405" y="798"/>
                                </a:lnTo>
                                <a:lnTo>
                                  <a:pt x="0" y="1555"/>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60" name="Freeform 133">
                            <a:extLst>
                              <a:ext uri="{FF2B5EF4-FFF2-40B4-BE49-F238E27FC236}">
                                <a16:creationId xmlns:a16="http://schemas.microsoft.com/office/drawing/2014/main" id="{22F8FC1E-E26E-490D-ABD4-3B8CA1FFE874}"/>
                              </a:ext>
                            </a:extLst>
                          </p:cNvPr>
                          <p:cNvSpPr>
                            <a:spLocks/>
                          </p:cNvSpPr>
                          <p:nvPr/>
                        </p:nvSpPr>
                        <p:spPr bwMode="auto">
                          <a:xfrm>
                            <a:off x="2480" y="2525"/>
                            <a:ext cx="29" cy="312"/>
                          </a:xfrm>
                          <a:custGeom>
                            <a:avLst/>
                            <a:gdLst>
                              <a:gd name="T0" fmla="*/ 0 w 116"/>
                              <a:gd name="T1" fmla="*/ 0 h 936"/>
                              <a:gd name="T2" fmla="*/ 0 w 116"/>
                              <a:gd name="T3" fmla="*/ 0 h 936"/>
                              <a:gd name="T4" fmla="*/ 0 w 116"/>
                              <a:gd name="T5" fmla="*/ 0 h 936"/>
                              <a:gd name="T6" fmla="*/ 0 w 116"/>
                              <a:gd name="T7" fmla="*/ 0 h 936"/>
                              <a:gd name="T8" fmla="*/ 0 w 116"/>
                              <a:gd name="T9" fmla="*/ 0 h 936"/>
                              <a:gd name="T10" fmla="*/ 0 60000 65536"/>
                              <a:gd name="T11" fmla="*/ 0 60000 65536"/>
                              <a:gd name="T12" fmla="*/ 0 60000 65536"/>
                              <a:gd name="T13" fmla="*/ 0 60000 65536"/>
                              <a:gd name="T14" fmla="*/ 0 60000 65536"/>
                              <a:gd name="T15" fmla="*/ 0 w 116"/>
                              <a:gd name="T16" fmla="*/ 0 h 936"/>
                              <a:gd name="T17" fmla="*/ 116 w 116"/>
                              <a:gd name="T18" fmla="*/ 936 h 936"/>
                            </a:gdLst>
                            <a:ahLst/>
                            <a:cxnLst>
                              <a:cxn ang="T10">
                                <a:pos x="T0" y="T1"/>
                              </a:cxn>
                              <a:cxn ang="T11">
                                <a:pos x="T2" y="T3"/>
                              </a:cxn>
                              <a:cxn ang="T12">
                                <a:pos x="T4" y="T5"/>
                              </a:cxn>
                              <a:cxn ang="T13">
                                <a:pos x="T6" y="T7"/>
                              </a:cxn>
                              <a:cxn ang="T14">
                                <a:pos x="T8" y="T9"/>
                              </a:cxn>
                            </a:cxnLst>
                            <a:rect l="T15" t="T16" r="T17" b="T18"/>
                            <a:pathLst>
                              <a:path w="116" h="936">
                                <a:moveTo>
                                  <a:pt x="0" y="0"/>
                                </a:moveTo>
                                <a:lnTo>
                                  <a:pt x="116" y="90"/>
                                </a:lnTo>
                                <a:lnTo>
                                  <a:pt x="116" y="936"/>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61" name="Freeform 134">
                            <a:extLst>
                              <a:ext uri="{FF2B5EF4-FFF2-40B4-BE49-F238E27FC236}">
                                <a16:creationId xmlns:a16="http://schemas.microsoft.com/office/drawing/2014/main" id="{2C5818B2-755B-45DA-B32E-450167B9B656}"/>
                              </a:ext>
                            </a:extLst>
                          </p:cNvPr>
                          <p:cNvSpPr>
                            <a:spLocks/>
                          </p:cNvSpPr>
                          <p:nvPr/>
                        </p:nvSpPr>
                        <p:spPr bwMode="auto">
                          <a:xfrm>
                            <a:off x="2480" y="2288"/>
                            <a:ext cx="381" cy="267"/>
                          </a:xfrm>
                          <a:custGeom>
                            <a:avLst/>
                            <a:gdLst>
                              <a:gd name="T0" fmla="*/ 0 w 1523"/>
                              <a:gd name="T1" fmla="*/ 0 h 801"/>
                              <a:gd name="T2" fmla="*/ 0 w 1523"/>
                              <a:gd name="T3" fmla="*/ 0 h 801"/>
                              <a:gd name="T4" fmla="*/ 0 w 1523"/>
                              <a:gd name="T5" fmla="*/ 0 h 801"/>
                              <a:gd name="T6" fmla="*/ 0 w 1523"/>
                              <a:gd name="T7" fmla="*/ 0 h 801"/>
                              <a:gd name="T8" fmla="*/ 0 w 1523"/>
                              <a:gd name="T9" fmla="*/ 0 h 801"/>
                              <a:gd name="T10" fmla="*/ 0 60000 65536"/>
                              <a:gd name="T11" fmla="*/ 0 60000 65536"/>
                              <a:gd name="T12" fmla="*/ 0 60000 65536"/>
                              <a:gd name="T13" fmla="*/ 0 60000 65536"/>
                              <a:gd name="T14" fmla="*/ 0 60000 65536"/>
                              <a:gd name="T15" fmla="*/ 0 w 1523"/>
                              <a:gd name="T16" fmla="*/ 0 h 801"/>
                              <a:gd name="T17" fmla="*/ 1523 w 1523"/>
                              <a:gd name="T18" fmla="*/ 801 h 801"/>
                            </a:gdLst>
                            <a:ahLst/>
                            <a:cxnLst>
                              <a:cxn ang="T10">
                                <a:pos x="T0" y="T1"/>
                              </a:cxn>
                              <a:cxn ang="T11">
                                <a:pos x="T2" y="T3"/>
                              </a:cxn>
                              <a:cxn ang="T12">
                                <a:pos x="T4" y="T5"/>
                              </a:cxn>
                              <a:cxn ang="T13">
                                <a:pos x="T6" y="T7"/>
                              </a:cxn>
                              <a:cxn ang="T14">
                                <a:pos x="T8" y="T9"/>
                              </a:cxn>
                            </a:cxnLst>
                            <a:rect l="T15" t="T16" r="T17" b="T18"/>
                            <a:pathLst>
                              <a:path w="1523" h="801">
                                <a:moveTo>
                                  <a:pt x="0" y="711"/>
                                </a:moveTo>
                                <a:lnTo>
                                  <a:pt x="117" y="801"/>
                                </a:lnTo>
                                <a:lnTo>
                                  <a:pt x="1523" y="92"/>
                                </a:lnTo>
                                <a:lnTo>
                                  <a:pt x="1410"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39" name="Group 135">
                          <a:extLst>
                            <a:ext uri="{FF2B5EF4-FFF2-40B4-BE49-F238E27FC236}">
                              <a16:creationId xmlns:a16="http://schemas.microsoft.com/office/drawing/2014/main" id="{6BEDB1AB-4FC8-4DC9-9A9B-62F66561770D}"/>
                            </a:ext>
                          </a:extLst>
                        </p:cNvPr>
                        <p:cNvGrpSpPr>
                          <a:grpSpLocks/>
                        </p:cNvGrpSpPr>
                        <p:nvPr/>
                      </p:nvGrpSpPr>
                      <p:grpSpPr bwMode="auto">
                        <a:xfrm>
                          <a:off x="2517" y="2327"/>
                          <a:ext cx="380" cy="549"/>
                          <a:chOff x="2517" y="2327"/>
                          <a:chExt cx="380" cy="549"/>
                        </a:xfrm>
                      </p:grpSpPr>
                      <p:sp>
                        <p:nvSpPr>
                          <p:cNvPr id="156" name="Freeform 136">
                            <a:extLst>
                              <a:ext uri="{FF2B5EF4-FFF2-40B4-BE49-F238E27FC236}">
                                <a16:creationId xmlns:a16="http://schemas.microsoft.com/office/drawing/2014/main" id="{0C5B884D-9156-43D2-9A73-EA23DFEB8B8E}"/>
                              </a:ext>
                            </a:extLst>
                          </p:cNvPr>
                          <p:cNvSpPr>
                            <a:spLocks/>
                          </p:cNvSpPr>
                          <p:nvPr/>
                        </p:nvSpPr>
                        <p:spPr bwMode="auto">
                          <a:xfrm>
                            <a:off x="2547" y="2359"/>
                            <a:ext cx="350" cy="517"/>
                          </a:xfrm>
                          <a:custGeom>
                            <a:avLst/>
                            <a:gdLst>
                              <a:gd name="T0" fmla="*/ 0 w 1401"/>
                              <a:gd name="T1" fmla="*/ 0 h 1551"/>
                              <a:gd name="T2" fmla="*/ 0 w 1401"/>
                              <a:gd name="T3" fmla="*/ 0 h 1551"/>
                              <a:gd name="T4" fmla="*/ 0 w 1401"/>
                              <a:gd name="T5" fmla="*/ 0 h 1551"/>
                              <a:gd name="T6" fmla="*/ 0 w 1401"/>
                              <a:gd name="T7" fmla="*/ 0 h 1551"/>
                              <a:gd name="T8" fmla="*/ 0 w 1401"/>
                              <a:gd name="T9" fmla="*/ 0 h 1551"/>
                              <a:gd name="T10" fmla="*/ 0 60000 65536"/>
                              <a:gd name="T11" fmla="*/ 0 60000 65536"/>
                              <a:gd name="T12" fmla="*/ 0 60000 65536"/>
                              <a:gd name="T13" fmla="*/ 0 60000 65536"/>
                              <a:gd name="T14" fmla="*/ 0 60000 65536"/>
                              <a:gd name="T15" fmla="*/ 0 w 1401"/>
                              <a:gd name="T16" fmla="*/ 0 h 1551"/>
                              <a:gd name="T17" fmla="*/ 1401 w 1401"/>
                              <a:gd name="T18" fmla="*/ 1551 h 1551"/>
                            </a:gdLst>
                            <a:ahLst/>
                            <a:cxnLst>
                              <a:cxn ang="T10">
                                <a:pos x="T0" y="T1"/>
                              </a:cxn>
                              <a:cxn ang="T11">
                                <a:pos x="T2" y="T3"/>
                              </a:cxn>
                              <a:cxn ang="T12">
                                <a:pos x="T4" y="T5"/>
                              </a:cxn>
                              <a:cxn ang="T13">
                                <a:pos x="T6" y="T7"/>
                              </a:cxn>
                              <a:cxn ang="T14">
                                <a:pos x="T8" y="T9"/>
                              </a:cxn>
                            </a:cxnLst>
                            <a:rect l="T15" t="T16" r="T17" b="T18"/>
                            <a:pathLst>
                              <a:path w="1401" h="1551">
                                <a:moveTo>
                                  <a:pt x="0" y="1551"/>
                                </a:moveTo>
                                <a:lnTo>
                                  <a:pt x="0" y="705"/>
                                </a:lnTo>
                                <a:lnTo>
                                  <a:pt x="1401" y="0"/>
                                </a:lnTo>
                                <a:lnTo>
                                  <a:pt x="1396" y="793"/>
                                </a:lnTo>
                                <a:lnTo>
                                  <a:pt x="0" y="1551"/>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57" name="Freeform 137">
                            <a:extLst>
                              <a:ext uri="{FF2B5EF4-FFF2-40B4-BE49-F238E27FC236}">
                                <a16:creationId xmlns:a16="http://schemas.microsoft.com/office/drawing/2014/main" id="{CDBCF98D-4920-44E1-8DBC-9370A3683BBE}"/>
                              </a:ext>
                            </a:extLst>
                          </p:cNvPr>
                          <p:cNvSpPr>
                            <a:spLocks/>
                          </p:cNvSpPr>
                          <p:nvPr/>
                        </p:nvSpPr>
                        <p:spPr bwMode="auto">
                          <a:xfrm>
                            <a:off x="2517" y="2565"/>
                            <a:ext cx="30" cy="311"/>
                          </a:xfrm>
                          <a:custGeom>
                            <a:avLst/>
                            <a:gdLst>
                              <a:gd name="T0" fmla="*/ 0 w 119"/>
                              <a:gd name="T1" fmla="*/ 0 h 934"/>
                              <a:gd name="T2" fmla="*/ 0 w 119"/>
                              <a:gd name="T3" fmla="*/ 0 h 934"/>
                              <a:gd name="T4" fmla="*/ 0 w 119"/>
                              <a:gd name="T5" fmla="*/ 0 h 934"/>
                              <a:gd name="T6" fmla="*/ 0 w 119"/>
                              <a:gd name="T7" fmla="*/ 0 h 934"/>
                              <a:gd name="T8" fmla="*/ 0 w 119"/>
                              <a:gd name="T9" fmla="*/ 0 h 934"/>
                              <a:gd name="T10" fmla="*/ 0 60000 65536"/>
                              <a:gd name="T11" fmla="*/ 0 60000 65536"/>
                              <a:gd name="T12" fmla="*/ 0 60000 65536"/>
                              <a:gd name="T13" fmla="*/ 0 60000 65536"/>
                              <a:gd name="T14" fmla="*/ 0 60000 65536"/>
                              <a:gd name="T15" fmla="*/ 0 w 119"/>
                              <a:gd name="T16" fmla="*/ 0 h 934"/>
                              <a:gd name="T17" fmla="*/ 119 w 119"/>
                              <a:gd name="T18" fmla="*/ 934 h 934"/>
                            </a:gdLst>
                            <a:ahLst/>
                            <a:cxnLst>
                              <a:cxn ang="T10">
                                <a:pos x="T0" y="T1"/>
                              </a:cxn>
                              <a:cxn ang="T11">
                                <a:pos x="T2" y="T3"/>
                              </a:cxn>
                              <a:cxn ang="T12">
                                <a:pos x="T4" y="T5"/>
                              </a:cxn>
                              <a:cxn ang="T13">
                                <a:pos x="T6" y="T7"/>
                              </a:cxn>
                              <a:cxn ang="T14">
                                <a:pos x="T8" y="T9"/>
                              </a:cxn>
                            </a:cxnLst>
                            <a:rect l="T15" t="T16" r="T17" b="T18"/>
                            <a:pathLst>
                              <a:path w="119" h="934">
                                <a:moveTo>
                                  <a:pt x="0" y="0"/>
                                </a:moveTo>
                                <a:lnTo>
                                  <a:pt x="119" y="88"/>
                                </a:lnTo>
                                <a:lnTo>
                                  <a:pt x="119" y="934"/>
                                </a:lnTo>
                                <a:lnTo>
                                  <a:pt x="1"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58" name="Freeform 138">
                            <a:extLst>
                              <a:ext uri="{FF2B5EF4-FFF2-40B4-BE49-F238E27FC236}">
                                <a16:creationId xmlns:a16="http://schemas.microsoft.com/office/drawing/2014/main" id="{53FB0BC8-AE2E-4AC7-95AC-D70E53E76805}"/>
                              </a:ext>
                            </a:extLst>
                          </p:cNvPr>
                          <p:cNvSpPr>
                            <a:spLocks/>
                          </p:cNvSpPr>
                          <p:nvPr/>
                        </p:nvSpPr>
                        <p:spPr bwMode="auto">
                          <a:xfrm>
                            <a:off x="2517" y="2327"/>
                            <a:ext cx="380" cy="267"/>
                          </a:xfrm>
                          <a:custGeom>
                            <a:avLst/>
                            <a:gdLst>
                              <a:gd name="T0" fmla="*/ 0 w 1519"/>
                              <a:gd name="T1" fmla="*/ 0 h 800"/>
                              <a:gd name="T2" fmla="*/ 0 w 1519"/>
                              <a:gd name="T3" fmla="*/ 0 h 800"/>
                              <a:gd name="T4" fmla="*/ 0 w 1519"/>
                              <a:gd name="T5" fmla="*/ 0 h 800"/>
                              <a:gd name="T6" fmla="*/ 0 w 1519"/>
                              <a:gd name="T7" fmla="*/ 0 h 800"/>
                              <a:gd name="T8" fmla="*/ 0 w 1519"/>
                              <a:gd name="T9" fmla="*/ 0 h 800"/>
                              <a:gd name="T10" fmla="*/ 0 60000 65536"/>
                              <a:gd name="T11" fmla="*/ 0 60000 65536"/>
                              <a:gd name="T12" fmla="*/ 0 60000 65536"/>
                              <a:gd name="T13" fmla="*/ 0 60000 65536"/>
                              <a:gd name="T14" fmla="*/ 0 60000 65536"/>
                              <a:gd name="T15" fmla="*/ 0 w 1519"/>
                              <a:gd name="T16" fmla="*/ 0 h 800"/>
                              <a:gd name="T17" fmla="*/ 1519 w 1519"/>
                              <a:gd name="T18" fmla="*/ 800 h 800"/>
                            </a:gdLst>
                            <a:ahLst/>
                            <a:cxnLst>
                              <a:cxn ang="T10">
                                <a:pos x="T0" y="T1"/>
                              </a:cxn>
                              <a:cxn ang="T11">
                                <a:pos x="T2" y="T3"/>
                              </a:cxn>
                              <a:cxn ang="T12">
                                <a:pos x="T4" y="T5"/>
                              </a:cxn>
                              <a:cxn ang="T13">
                                <a:pos x="T6" y="T7"/>
                              </a:cxn>
                              <a:cxn ang="T14">
                                <a:pos x="T8" y="T9"/>
                              </a:cxn>
                            </a:cxnLst>
                            <a:rect l="T15" t="T16" r="T17" b="T18"/>
                            <a:pathLst>
                              <a:path w="1519" h="800">
                                <a:moveTo>
                                  <a:pt x="0" y="712"/>
                                </a:moveTo>
                                <a:lnTo>
                                  <a:pt x="119" y="800"/>
                                </a:lnTo>
                                <a:lnTo>
                                  <a:pt x="1519" y="95"/>
                                </a:lnTo>
                                <a:lnTo>
                                  <a:pt x="1402" y="0"/>
                                </a:lnTo>
                                <a:lnTo>
                                  <a:pt x="0" y="712"/>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40" name="Group 139">
                          <a:extLst>
                            <a:ext uri="{FF2B5EF4-FFF2-40B4-BE49-F238E27FC236}">
                              <a16:creationId xmlns:a16="http://schemas.microsoft.com/office/drawing/2014/main" id="{7C557A74-7A10-42BD-BC90-E1D14B666174}"/>
                            </a:ext>
                          </a:extLst>
                        </p:cNvPr>
                        <p:cNvGrpSpPr>
                          <a:grpSpLocks/>
                        </p:cNvGrpSpPr>
                        <p:nvPr/>
                      </p:nvGrpSpPr>
                      <p:grpSpPr bwMode="auto">
                        <a:xfrm>
                          <a:off x="2555" y="2368"/>
                          <a:ext cx="380" cy="549"/>
                          <a:chOff x="2555" y="2368"/>
                          <a:chExt cx="380" cy="549"/>
                        </a:xfrm>
                      </p:grpSpPr>
                      <p:sp>
                        <p:nvSpPr>
                          <p:cNvPr id="153" name="Freeform 140">
                            <a:extLst>
                              <a:ext uri="{FF2B5EF4-FFF2-40B4-BE49-F238E27FC236}">
                                <a16:creationId xmlns:a16="http://schemas.microsoft.com/office/drawing/2014/main" id="{F1BBD28F-21AA-48AF-B699-893D7A131571}"/>
                              </a:ext>
                            </a:extLst>
                          </p:cNvPr>
                          <p:cNvSpPr>
                            <a:spLocks/>
                          </p:cNvSpPr>
                          <p:nvPr/>
                        </p:nvSpPr>
                        <p:spPr bwMode="auto">
                          <a:xfrm>
                            <a:off x="2584" y="2399"/>
                            <a:ext cx="351" cy="518"/>
                          </a:xfrm>
                          <a:custGeom>
                            <a:avLst/>
                            <a:gdLst>
                              <a:gd name="T0" fmla="*/ 0 w 1406"/>
                              <a:gd name="T1" fmla="*/ 0 h 1556"/>
                              <a:gd name="T2" fmla="*/ 0 w 1406"/>
                              <a:gd name="T3" fmla="*/ 0 h 1556"/>
                              <a:gd name="T4" fmla="*/ 0 w 1406"/>
                              <a:gd name="T5" fmla="*/ 0 h 1556"/>
                              <a:gd name="T6" fmla="*/ 0 w 1406"/>
                              <a:gd name="T7" fmla="*/ 0 h 1556"/>
                              <a:gd name="T8" fmla="*/ 0 w 1406"/>
                              <a:gd name="T9" fmla="*/ 0 h 1556"/>
                              <a:gd name="T10" fmla="*/ 0 60000 65536"/>
                              <a:gd name="T11" fmla="*/ 0 60000 65536"/>
                              <a:gd name="T12" fmla="*/ 0 60000 65536"/>
                              <a:gd name="T13" fmla="*/ 0 60000 65536"/>
                              <a:gd name="T14" fmla="*/ 0 60000 65536"/>
                              <a:gd name="T15" fmla="*/ 0 w 1406"/>
                              <a:gd name="T16" fmla="*/ 0 h 1556"/>
                              <a:gd name="T17" fmla="*/ 1406 w 1406"/>
                              <a:gd name="T18" fmla="*/ 1556 h 1556"/>
                            </a:gdLst>
                            <a:ahLst/>
                            <a:cxnLst>
                              <a:cxn ang="T10">
                                <a:pos x="T0" y="T1"/>
                              </a:cxn>
                              <a:cxn ang="T11">
                                <a:pos x="T2" y="T3"/>
                              </a:cxn>
                              <a:cxn ang="T12">
                                <a:pos x="T4" y="T5"/>
                              </a:cxn>
                              <a:cxn ang="T13">
                                <a:pos x="T6" y="T7"/>
                              </a:cxn>
                              <a:cxn ang="T14">
                                <a:pos x="T8" y="T9"/>
                              </a:cxn>
                            </a:cxnLst>
                            <a:rect l="T15" t="T16" r="T17" b="T18"/>
                            <a:pathLst>
                              <a:path w="1406" h="1556">
                                <a:moveTo>
                                  <a:pt x="0" y="1556"/>
                                </a:moveTo>
                                <a:lnTo>
                                  <a:pt x="0" y="709"/>
                                </a:lnTo>
                                <a:lnTo>
                                  <a:pt x="1406" y="0"/>
                                </a:lnTo>
                                <a:lnTo>
                                  <a:pt x="1404" y="798"/>
                                </a:lnTo>
                                <a:lnTo>
                                  <a:pt x="0" y="1556"/>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54" name="Freeform 141">
                            <a:extLst>
                              <a:ext uri="{FF2B5EF4-FFF2-40B4-BE49-F238E27FC236}">
                                <a16:creationId xmlns:a16="http://schemas.microsoft.com/office/drawing/2014/main" id="{8C77712E-4CC5-481C-A3A7-3EF6E61BFD61}"/>
                              </a:ext>
                            </a:extLst>
                          </p:cNvPr>
                          <p:cNvSpPr>
                            <a:spLocks/>
                          </p:cNvSpPr>
                          <p:nvPr/>
                        </p:nvSpPr>
                        <p:spPr bwMode="auto">
                          <a:xfrm>
                            <a:off x="2555" y="2605"/>
                            <a:ext cx="29" cy="312"/>
                          </a:xfrm>
                          <a:custGeom>
                            <a:avLst/>
                            <a:gdLst>
                              <a:gd name="T0" fmla="*/ 0 w 116"/>
                              <a:gd name="T1" fmla="*/ 0 h 936"/>
                              <a:gd name="T2" fmla="*/ 0 w 116"/>
                              <a:gd name="T3" fmla="*/ 0 h 936"/>
                              <a:gd name="T4" fmla="*/ 0 w 116"/>
                              <a:gd name="T5" fmla="*/ 0 h 936"/>
                              <a:gd name="T6" fmla="*/ 0 w 116"/>
                              <a:gd name="T7" fmla="*/ 0 h 936"/>
                              <a:gd name="T8" fmla="*/ 0 w 116"/>
                              <a:gd name="T9" fmla="*/ 0 h 936"/>
                              <a:gd name="T10" fmla="*/ 0 60000 65536"/>
                              <a:gd name="T11" fmla="*/ 0 60000 65536"/>
                              <a:gd name="T12" fmla="*/ 0 60000 65536"/>
                              <a:gd name="T13" fmla="*/ 0 60000 65536"/>
                              <a:gd name="T14" fmla="*/ 0 60000 65536"/>
                              <a:gd name="T15" fmla="*/ 0 w 116"/>
                              <a:gd name="T16" fmla="*/ 0 h 936"/>
                              <a:gd name="T17" fmla="*/ 116 w 116"/>
                              <a:gd name="T18" fmla="*/ 936 h 936"/>
                            </a:gdLst>
                            <a:ahLst/>
                            <a:cxnLst>
                              <a:cxn ang="T10">
                                <a:pos x="T0" y="T1"/>
                              </a:cxn>
                              <a:cxn ang="T11">
                                <a:pos x="T2" y="T3"/>
                              </a:cxn>
                              <a:cxn ang="T12">
                                <a:pos x="T4" y="T5"/>
                              </a:cxn>
                              <a:cxn ang="T13">
                                <a:pos x="T6" y="T7"/>
                              </a:cxn>
                              <a:cxn ang="T14">
                                <a:pos x="T8" y="T9"/>
                              </a:cxn>
                            </a:cxnLst>
                            <a:rect l="T15" t="T16" r="T17" b="T18"/>
                            <a:pathLst>
                              <a:path w="116" h="936">
                                <a:moveTo>
                                  <a:pt x="0" y="0"/>
                                </a:moveTo>
                                <a:lnTo>
                                  <a:pt x="116" y="89"/>
                                </a:lnTo>
                                <a:lnTo>
                                  <a:pt x="116" y="936"/>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55" name="Freeform 142">
                            <a:extLst>
                              <a:ext uri="{FF2B5EF4-FFF2-40B4-BE49-F238E27FC236}">
                                <a16:creationId xmlns:a16="http://schemas.microsoft.com/office/drawing/2014/main" id="{41599F56-BEB5-44A3-BF83-143F75CF32EF}"/>
                              </a:ext>
                            </a:extLst>
                          </p:cNvPr>
                          <p:cNvSpPr>
                            <a:spLocks/>
                          </p:cNvSpPr>
                          <p:nvPr/>
                        </p:nvSpPr>
                        <p:spPr bwMode="auto">
                          <a:xfrm>
                            <a:off x="2555" y="2368"/>
                            <a:ext cx="380" cy="267"/>
                          </a:xfrm>
                          <a:custGeom>
                            <a:avLst/>
                            <a:gdLst>
                              <a:gd name="T0" fmla="*/ 0 w 1522"/>
                              <a:gd name="T1" fmla="*/ 0 h 800"/>
                              <a:gd name="T2" fmla="*/ 0 w 1522"/>
                              <a:gd name="T3" fmla="*/ 0 h 800"/>
                              <a:gd name="T4" fmla="*/ 0 w 1522"/>
                              <a:gd name="T5" fmla="*/ 0 h 800"/>
                              <a:gd name="T6" fmla="*/ 0 w 1522"/>
                              <a:gd name="T7" fmla="*/ 0 h 800"/>
                              <a:gd name="T8" fmla="*/ 0 w 1522"/>
                              <a:gd name="T9" fmla="*/ 0 h 800"/>
                              <a:gd name="T10" fmla="*/ 0 60000 65536"/>
                              <a:gd name="T11" fmla="*/ 0 60000 65536"/>
                              <a:gd name="T12" fmla="*/ 0 60000 65536"/>
                              <a:gd name="T13" fmla="*/ 0 60000 65536"/>
                              <a:gd name="T14" fmla="*/ 0 60000 65536"/>
                              <a:gd name="T15" fmla="*/ 0 w 1522"/>
                              <a:gd name="T16" fmla="*/ 0 h 800"/>
                              <a:gd name="T17" fmla="*/ 1522 w 1522"/>
                              <a:gd name="T18" fmla="*/ 800 h 800"/>
                            </a:gdLst>
                            <a:ahLst/>
                            <a:cxnLst>
                              <a:cxn ang="T10">
                                <a:pos x="T0" y="T1"/>
                              </a:cxn>
                              <a:cxn ang="T11">
                                <a:pos x="T2" y="T3"/>
                              </a:cxn>
                              <a:cxn ang="T12">
                                <a:pos x="T4" y="T5"/>
                              </a:cxn>
                              <a:cxn ang="T13">
                                <a:pos x="T6" y="T7"/>
                              </a:cxn>
                              <a:cxn ang="T14">
                                <a:pos x="T8" y="T9"/>
                              </a:cxn>
                            </a:cxnLst>
                            <a:rect l="T15" t="T16" r="T17" b="T18"/>
                            <a:pathLst>
                              <a:path w="1522" h="800">
                                <a:moveTo>
                                  <a:pt x="0" y="711"/>
                                </a:moveTo>
                                <a:lnTo>
                                  <a:pt x="116" y="800"/>
                                </a:lnTo>
                                <a:lnTo>
                                  <a:pt x="1522" y="91"/>
                                </a:lnTo>
                                <a:lnTo>
                                  <a:pt x="1409"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41" name="Group 143">
                          <a:extLst>
                            <a:ext uri="{FF2B5EF4-FFF2-40B4-BE49-F238E27FC236}">
                              <a16:creationId xmlns:a16="http://schemas.microsoft.com/office/drawing/2014/main" id="{D6F49B52-EEBD-41EA-B87A-D27025EF057A}"/>
                            </a:ext>
                          </a:extLst>
                        </p:cNvPr>
                        <p:cNvGrpSpPr>
                          <a:grpSpLocks/>
                        </p:cNvGrpSpPr>
                        <p:nvPr/>
                      </p:nvGrpSpPr>
                      <p:grpSpPr bwMode="auto">
                        <a:xfrm>
                          <a:off x="2592" y="2408"/>
                          <a:ext cx="380" cy="549"/>
                          <a:chOff x="2592" y="2408"/>
                          <a:chExt cx="380" cy="549"/>
                        </a:xfrm>
                      </p:grpSpPr>
                      <p:sp>
                        <p:nvSpPr>
                          <p:cNvPr id="150" name="Freeform 144">
                            <a:extLst>
                              <a:ext uri="{FF2B5EF4-FFF2-40B4-BE49-F238E27FC236}">
                                <a16:creationId xmlns:a16="http://schemas.microsoft.com/office/drawing/2014/main" id="{00EE4688-CD47-47D3-B850-5A99BFFE72C8}"/>
                              </a:ext>
                            </a:extLst>
                          </p:cNvPr>
                          <p:cNvSpPr>
                            <a:spLocks/>
                          </p:cNvSpPr>
                          <p:nvPr/>
                        </p:nvSpPr>
                        <p:spPr bwMode="auto">
                          <a:xfrm>
                            <a:off x="2621" y="2439"/>
                            <a:ext cx="351" cy="518"/>
                          </a:xfrm>
                          <a:custGeom>
                            <a:avLst/>
                            <a:gdLst>
                              <a:gd name="T0" fmla="*/ 0 w 1402"/>
                              <a:gd name="T1" fmla="*/ 0 h 1552"/>
                              <a:gd name="T2" fmla="*/ 0 w 1402"/>
                              <a:gd name="T3" fmla="*/ 0 h 1552"/>
                              <a:gd name="T4" fmla="*/ 0 w 1402"/>
                              <a:gd name="T5" fmla="*/ 0 h 1552"/>
                              <a:gd name="T6" fmla="*/ 0 w 1402"/>
                              <a:gd name="T7" fmla="*/ 0 h 1552"/>
                              <a:gd name="T8" fmla="*/ 0 w 1402"/>
                              <a:gd name="T9" fmla="*/ 0 h 1552"/>
                              <a:gd name="T10" fmla="*/ 0 60000 65536"/>
                              <a:gd name="T11" fmla="*/ 0 60000 65536"/>
                              <a:gd name="T12" fmla="*/ 0 60000 65536"/>
                              <a:gd name="T13" fmla="*/ 0 60000 65536"/>
                              <a:gd name="T14" fmla="*/ 0 60000 65536"/>
                              <a:gd name="T15" fmla="*/ 0 w 1402"/>
                              <a:gd name="T16" fmla="*/ 0 h 1552"/>
                              <a:gd name="T17" fmla="*/ 1402 w 1402"/>
                              <a:gd name="T18" fmla="*/ 1552 h 1552"/>
                            </a:gdLst>
                            <a:ahLst/>
                            <a:cxnLst>
                              <a:cxn ang="T10">
                                <a:pos x="T0" y="T1"/>
                              </a:cxn>
                              <a:cxn ang="T11">
                                <a:pos x="T2" y="T3"/>
                              </a:cxn>
                              <a:cxn ang="T12">
                                <a:pos x="T4" y="T5"/>
                              </a:cxn>
                              <a:cxn ang="T13">
                                <a:pos x="T6" y="T7"/>
                              </a:cxn>
                              <a:cxn ang="T14">
                                <a:pos x="T8" y="T9"/>
                              </a:cxn>
                            </a:cxnLst>
                            <a:rect l="T15" t="T16" r="T17" b="T18"/>
                            <a:pathLst>
                              <a:path w="1402" h="1552">
                                <a:moveTo>
                                  <a:pt x="0" y="1552"/>
                                </a:moveTo>
                                <a:lnTo>
                                  <a:pt x="0" y="706"/>
                                </a:lnTo>
                                <a:lnTo>
                                  <a:pt x="1402" y="0"/>
                                </a:lnTo>
                                <a:lnTo>
                                  <a:pt x="1397" y="792"/>
                                </a:lnTo>
                                <a:lnTo>
                                  <a:pt x="0" y="1552"/>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51" name="Freeform 145">
                            <a:extLst>
                              <a:ext uri="{FF2B5EF4-FFF2-40B4-BE49-F238E27FC236}">
                                <a16:creationId xmlns:a16="http://schemas.microsoft.com/office/drawing/2014/main" id="{B17CEC9B-6C73-4694-A352-DF1EB8C233DF}"/>
                              </a:ext>
                            </a:extLst>
                          </p:cNvPr>
                          <p:cNvSpPr>
                            <a:spLocks/>
                          </p:cNvSpPr>
                          <p:nvPr/>
                        </p:nvSpPr>
                        <p:spPr bwMode="auto">
                          <a:xfrm>
                            <a:off x="2592" y="2645"/>
                            <a:ext cx="29" cy="312"/>
                          </a:xfrm>
                          <a:custGeom>
                            <a:avLst/>
                            <a:gdLst>
                              <a:gd name="T0" fmla="*/ 0 w 118"/>
                              <a:gd name="T1" fmla="*/ 0 h 934"/>
                              <a:gd name="T2" fmla="*/ 0 w 118"/>
                              <a:gd name="T3" fmla="*/ 0 h 934"/>
                              <a:gd name="T4" fmla="*/ 0 w 118"/>
                              <a:gd name="T5" fmla="*/ 0 h 934"/>
                              <a:gd name="T6" fmla="*/ 0 w 118"/>
                              <a:gd name="T7" fmla="*/ 0 h 934"/>
                              <a:gd name="T8" fmla="*/ 0 w 118"/>
                              <a:gd name="T9" fmla="*/ 0 h 934"/>
                              <a:gd name="T10" fmla="*/ 0 60000 65536"/>
                              <a:gd name="T11" fmla="*/ 0 60000 65536"/>
                              <a:gd name="T12" fmla="*/ 0 60000 65536"/>
                              <a:gd name="T13" fmla="*/ 0 60000 65536"/>
                              <a:gd name="T14" fmla="*/ 0 60000 65536"/>
                              <a:gd name="T15" fmla="*/ 0 w 118"/>
                              <a:gd name="T16" fmla="*/ 0 h 934"/>
                              <a:gd name="T17" fmla="*/ 118 w 118"/>
                              <a:gd name="T18" fmla="*/ 934 h 934"/>
                            </a:gdLst>
                            <a:ahLst/>
                            <a:cxnLst>
                              <a:cxn ang="T10">
                                <a:pos x="T0" y="T1"/>
                              </a:cxn>
                              <a:cxn ang="T11">
                                <a:pos x="T2" y="T3"/>
                              </a:cxn>
                              <a:cxn ang="T12">
                                <a:pos x="T4" y="T5"/>
                              </a:cxn>
                              <a:cxn ang="T13">
                                <a:pos x="T6" y="T7"/>
                              </a:cxn>
                              <a:cxn ang="T14">
                                <a:pos x="T8" y="T9"/>
                              </a:cxn>
                            </a:cxnLst>
                            <a:rect l="T15" t="T16" r="T17" b="T18"/>
                            <a:pathLst>
                              <a:path w="118" h="934">
                                <a:moveTo>
                                  <a:pt x="1" y="0"/>
                                </a:moveTo>
                                <a:lnTo>
                                  <a:pt x="118" y="88"/>
                                </a:lnTo>
                                <a:lnTo>
                                  <a:pt x="118" y="934"/>
                                </a:lnTo>
                                <a:lnTo>
                                  <a:pt x="0" y="844"/>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52" name="Freeform 146">
                            <a:extLst>
                              <a:ext uri="{FF2B5EF4-FFF2-40B4-BE49-F238E27FC236}">
                                <a16:creationId xmlns:a16="http://schemas.microsoft.com/office/drawing/2014/main" id="{51523AF5-415A-4C7D-B3F2-D5798088E1B4}"/>
                              </a:ext>
                            </a:extLst>
                          </p:cNvPr>
                          <p:cNvSpPr>
                            <a:spLocks/>
                          </p:cNvSpPr>
                          <p:nvPr/>
                        </p:nvSpPr>
                        <p:spPr bwMode="auto">
                          <a:xfrm>
                            <a:off x="2592" y="2408"/>
                            <a:ext cx="380" cy="267"/>
                          </a:xfrm>
                          <a:custGeom>
                            <a:avLst/>
                            <a:gdLst>
                              <a:gd name="T0" fmla="*/ 0 w 1520"/>
                              <a:gd name="T1" fmla="*/ 0 h 801"/>
                              <a:gd name="T2" fmla="*/ 0 w 1520"/>
                              <a:gd name="T3" fmla="*/ 0 h 801"/>
                              <a:gd name="T4" fmla="*/ 0 w 1520"/>
                              <a:gd name="T5" fmla="*/ 0 h 801"/>
                              <a:gd name="T6" fmla="*/ 0 w 1520"/>
                              <a:gd name="T7" fmla="*/ 0 h 801"/>
                              <a:gd name="T8" fmla="*/ 0 w 1520"/>
                              <a:gd name="T9" fmla="*/ 0 h 801"/>
                              <a:gd name="T10" fmla="*/ 0 60000 65536"/>
                              <a:gd name="T11" fmla="*/ 0 60000 65536"/>
                              <a:gd name="T12" fmla="*/ 0 60000 65536"/>
                              <a:gd name="T13" fmla="*/ 0 60000 65536"/>
                              <a:gd name="T14" fmla="*/ 0 60000 65536"/>
                              <a:gd name="T15" fmla="*/ 0 w 1520"/>
                              <a:gd name="T16" fmla="*/ 0 h 801"/>
                              <a:gd name="T17" fmla="*/ 1520 w 1520"/>
                              <a:gd name="T18" fmla="*/ 801 h 801"/>
                            </a:gdLst>
                            <a:ahLst/>
                            <a:cxnLst>
                              <a:cxn ang="T10">
                                <a:pos x="T0" y="T1"/>
                              </a:cxn>
                              <a:cxn ang="T11">
                                <a:pos x="T2" y="T3"/>
                              </a:cxn>
                              <a:cxn ang="T12">
                                <a:pos x="T4" y="T5"/>
                              </a:cxn>
                              <a:cxn ang="T13">
                                <a:pos x="T6" y="T7"/>
                              </a:cxn>
                              <a:cxn ang="T14">
                                <a:pos x="T8" y="T9"/>
                              </a:cxn>
                            </a:cxnLst>
                            <a:rect l="T15" t="T16" r="T17" b="T18"/>
                            <a:pathLst>
                              <a:path w="1520" h="801">
                                <a:moveTo>
                                  <a:pt x="0" y="711"/>
                                </a:moveTo>
                                <a:lnTo>
                                  <a:pt x="118" y="801"/>
                                </a:lnTo>
                                <a:lnTo>
                                  <a:pt x="1520" y="95"/>
                                </a:lnTo>
                                <a:lnTo>
                                  <a:pt x="1402" y="0"/>
                                </a:lnTo>
                                <a:lnTo>
                                  <a:pt x="0" y="711"/>
                                </a:lnTo>
                                <a:close/>
                              </a:path>
                            </a:pathLst>
                          </a:custGeom>
                          <a:solidFill>
                            <a:srgbClr val="A0A0A0"/>
                          </a:solidFill>
                          <a:ln w="3175">
                            <a:solidFill>
                              <a:srgbClr val="C0C0C0"/>
                            </a:solidFill>
                            <a:prstDash val="solid"/>
                            <a:round/>
                            <a:headEnd/>
                            <a:tailEnd/>
                          </a:ln>
                        </p:spPr>
                        <p:txBody>
                          <a:bodyPr/>
                          <a:lstStyle/>
                          <a:p>
                            <a:endParaRPr lang="zh-CN" altLang="en-US"/>
                          </a:p>
                        </p:txBody>
                      </p:sp>
                    </p:grpSp>
                    <p:grpSp>
                      <p:nvGrpSpPr>
                        <p:cNvPr id="142" name="Group 147">
                          <a:extLst>
                            <a:ext uri="{FF2B5EF4-FFF2-40B4-BE49-F238E27FC236}">
                              <a16:creationId xmlns:a16="http://schemas.microsoft.com/office/drawing/2014/main" id="{344B2D56-88CF-46EA-A838-319F6D5E544F}"/>
                            </a:ext>
                          </a:extLst>
                        </p:cNvPr>
                        <p:cNvGrpSpPr>
                          <a:grpSpLocks/>
                        </p:cNvGrpSpPr>
                        <p:nvPr/>
                      </p:nvGrpSpPr>
                      <p:grpSpPr bwMode="auto">
                        <a:xfrm>
                          <a:off x="2630" y="2446"/>
                          <a:ext cx="382" cy="549"/>
                          <a:chOff x="2630" y="2446"/>
                          <a:chExt cx="382" cy="549"/>
                        </a:xfrm>
                      </p:grpSpPr>
                      <p:sp>
                        <p:nvSpPr>
                          <p:cNvPr id="147" name="Freeform 148">
                            <a:extLst>
                              <a:ext uri="{FF2B5EF4-FFF2-40B4-BE49-F238E27FC236}">
                                <a16:creationId xmlns:a16="http://schemas.microsoft.com/office/drawing/2014/main" id="{CBE6F916-2470-43BB-B408-BB89B17CB7B2}"/>
                              </a:ext>
                            </a:extLst>
                          </p:cNvPr>
                          <p:cNvSpPr>
                            <a:spLocks/>
                          </p:cNvSpPr>
                          <p:nvPr/>
                        </p:nvSpPr>
                        <p:spPr bwMode="auto">
                          <a:xfrm>
                            <a:off x="2660" y="2477"/>
                            <a:ext cx="351" cy="518"/>
                          </a:xfrm>
                          <a:custGeom>
                            <a:avLst/>
                            <a:gdLst>
                              <a:gd name="T0" fmla="*/ 0 w 1405"/>
                              <a:gd name="T1" fmla="*/ 0 h 1555"/>
                              <a:gd name="T2" fmla="*/ 0 w 1405"/>
                              <a:gd name="T3" fmla="*/ 0 h 1555"/>
                              <a:gd name="T4" fmla="*/ 0 w 1405"/>
                              <a:gd name="T5" fmla="*/ 0 h 1555"/>
                              <a:gd name="T6" fmla="*/ 0 w 1405"/>
                              <a:gd name="T7" fmla="*/ 0 h 1555"/>
                              <a:gd name="T8" fmla="*/ 0 w 1405"/>
                              <a:gd name="T9" fmla="*/ 0 h 1555"/>
                              <a:gd name="T10" fmla="*/ 0 60000 65536"/>
                              <a:gd name="T11" fmla="*/ 0 60000 65536"/>
                              <a:gd name="T12" fmla="*/ 0 60000 65536"/>
                              <a:gd name="T13" fmla="*/ 0 60000 65536"/>
                              <a:gd name="T14" fmla="*/ 0 60000 65536"/>
                              <a:gd name="T15" fmla="*/ 0 w 1405"/>
                              <a:gd name="T16" fmla="*/ 0 h 1555"/>
                              <a:gd name="T17" fmla="*/ 1405 w 1405"/>
                              <a:gd name="T18" fmla="*/ 1555 h 1555"/>
                            </a:gdLst>
                            <a:ahLst/>
                            <a:cxnLst>
                              <a:cxn ang="T10">
                                <a:pos x="T0" y="T1"/>
                              </a:cxn>
                              <a:cxn ang="T11">
                                <a:pos x="T2" y="T3"/>
                              </a:cxn>
                              <a:cxn ang="T12">
                                <a:pos x="T4" y="T5"/>
                              </a:cxn>
                              <a:cxn ang="T13">
                                <a:pos x="T6" y="T7"/>
                              </a:cxn>
                              <a:cxn ang="T14">
                                <a:pos x="T8" y="T9"/>
                              </a:cxn>
                            </a:cxnLst>
                            <a:rect l="T15" t="T16" r="T17" b="T18"/>
                            <a:pathLst>
                              <a:path w="1405" h="1555">
                                <a:moveTo>
                                  <a:pt x="0" y="1555"/>
                                </a:moveTo>
                                <a:lnTo>
                                  <a:pt x="0" y="709"/>
                                </a:lnTo>
                                <a:lnTo>
                                  <a:pt x="1405" y="0"/>
                                </a:lnTo>
                                <a:lnTo>
                                  <a:pt x="1402" y="797"/>
                                </a:lnTo>
                                <a:lnTo>
                                  <a:pt x="0" y="1555"/>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48" name="Freeform 149">
                            <a:extLst>
                              <a:ext uri="{FF2B5EF4-FFF2-40B4-BE49-F238E27FC236}">
                                <a16:creationId xmlns:a16="http://schemas.microsoft.com/office/drawing/2014/main" id="{22F4C834-91BA-4085-AD39-A44C62302BB9}"/>
                              </a:ext>
                            </a:extLst>
                          </p:cNvPr>
                          <p:cNvSpPr>
                            <a:spLocks/>
                          </p:cNvSpPr>
                          <p:nvPr/>
                        </p:nvSpPr>
                        <p:spPr bwMode="auto">
                          <a:xfrm>
                            <a:off x="2630" y="2683"/>
                            <a:ext cx="30" cy="312"/>
                          </a:xfrm>
                          <a:custGeom>
                            <a:avLst/>
                            <a:gdLst>
                              <a:gd name="T0" fmla="*/ 0 w 116"/>
                              <a:gd name="T1" fmla="*/ 0 h 935"/>
                              <a:gd name="T2" fmla="*/ 0 w 116"/>
                              <a:gd name="T3" fmla="*/ 0 h 935"/>
                              <a:gd name="T4" fmla="*/ 0 w 116"/>
                              <a:gd name="T5" fmla="*/ 0 h 935"/>
                              <a:gd name="T6" fmla="*/ 0 w 116"/>
                              <a:gd name="T7" fmla="*/ 0 h 935"/>
                              <a:gd name="T8" fmla="*/ 0 w 116"/>
                              <a:gd name="T9" fmla="*/ 0 h 935"/>
                              <a:gd name="T10" fmla="*/ 0 60000 65536"/>
                              <a:gd name="T11" fmla="*/ 0 60000 65536"/>
                              <a:gd name="T12" fmla="*/ 0 60000 65536"/>
                              <a:gd name="T13" fmla="*/ 0 60000 65536"/>
                              <a:gd name="T14" fmla="*/ 0 60000 65536"/>
                              <a:gd name="T15" fmla="*/ 0 w 116"/>
                              <a:gd name="T16" fmla="*/ 0 h 935"/>
                              <a:gd name="T17" fmla="*/ 116 w 116"/>
                              <a:gd name="T18" fmla="*/ 935 h 935"/>
                            </a:gdLst>
                            <a:ahLst/>
                            <a:cxnLst>
                              <a:cxn ang="T10">
                                <a:pos x="T0" y="T1"/>
                              </a:cxn>
                              <a:cxn ang="T11">
                                <a:pos x="T2" y="T3"/>
                              </a:cxn>
                              <a:cxn ang="T12">
                                <a:pos x="T4" y="T5"/>
                              </a:cxn>
                              <a:cxn ang="T13">
                                <a:pos x="T6" y="T7"/>
                              </a:cxn>
                              <a:cxn ang="T14">
                                <a:pos x="T8" y="T9"/>
                              </a:cxn>
                            </a:cxnLst>
                            <a:rect l="T15" t="T16" r="T17" b="T18"/>
                            <a:pathLst>
                              <a:path w="116" h="935">
                                <a:moveTo>
                                  <a:pt x="0" y="0"/>
                                </a:moveTo>
                                <a:lnTo>
                                  <a:pt x="116" y="89"/>
                                </a:lnTo>
                                <a:lnTo>
                                  <a:pt x="116" y="935"/>
                                </a:lnTo>
                                <a:lnTo>
                                  <a:pt x="0" y="846"/>
                                </a:lnTo>
                                <a:lnTo>
                                  <a:pt x="0"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49" name="Freeform 150">
                            <a:extLst>
                              <a:ext uri="{FF2B5EF4-FFF2-40B4-BE49-F238E27FC236}">
                                <a16:creationId xmlns:a16="http://schemas.microsoft.com/office/drawing/2014/main" id="{D8403D51-6A9F-45E2-8957-CAAF4AA46B86}"/>
                              </a:ext>
                            </a:extLst>
                          </p:cNvPr>
                          <p:cNvSpPr>
                            <a:spLocks/>
                          </p:cNvSpPr>
                          <p:nvPr/>
                        </p:nvSpPr>
                        <p:spPr bwMode="auto">
                          <a:xfrm>
                            <a:off x="2630" y="2446"/>
                            <a:ext cx="382" cy="268"/>
                          </a:xfrm>
                          <a:custGeom>
                            <a:avLst/>
                            <a:gdLst>
                              <a:gd name="T0" fmla="*/ 0 w 1525"/>
                              <a:gd name="T1" fmla="*/ 0 h 803"/>
                              <a:gd name="T2" fmla="*/ 0 w 1525"/>
                              <a:gd name="T3" fmla="*/ 0 h 803"/>
                              <a:gd name="T4" fmla="*/ 0 w 1525"/>
                              <a:gd name="T5" fmla="*/ 0 h 803"/>
                              <a:gd name="T6" fmla="*/ 0 w 1525"/>
                              <a:gd name="T7" fmla="*/ 0 h 803"/>
                              <a:gd name="T8" fmla="*/ 0 w 1525"/>
                              <a:gd name="T9" fmla="*/ 0 h 803"/>
                              <a:gd name="T10" fmla="*/ 0 60000 65536"/>
                              <a:gd name="T11" fmla="*/ 0 60000 65536"/>
                              <a:gd name="T12" fmla="*/ 0 60000 65536"/>
                              <a:gd name="T13" fmla="*/ 0 60000 65536"/>
                              <a:gd name="T14" fmla="*/ 0 60000 65536"/>
                              <a:gd name="T15" fmla="*/ 0 w 1525"/>
                              <a:gd name="T16" fmla="*/ 0 h 803"/>
                              <a:gd name="T17" fmla="*/ 1525 w 1525"/>
                              <a:gd name="T18" fmla="*/ 803 h 803"/>
                            </a:gdLst>
                            <a:ahLst/>
                            <a:cxnLst>
                              <a:cxn ang="T10">
                                <a:pos x="T0" y="T1"/>
                              </a:cxn>
                              <a:cxn ang="T11">
                                <a:pos x="T2" y="T3"/>
                              </a:cxn>
                              <a:cxn ang="T12">
                                <a:pos x="T4" y="T5"/>
                              </a:cxn>
                              <a:cxn ang="T13">
                                <a:pos x="T6" y="T7"/>
                              </a:cxn>
                              <a:cxn ang="T14">
                                <a:pos x="T8" y="T9"/>
                              </a:cxn>
                            </a:cxnLst>
                            <a:rect l="T15" t="T16" r="T17" b="T18"/>
                            <a:pathLst>
                              <a:path w="1525" h="803">
                                <a:moveTo>
                                  <a:pt x="0" y="715"/>
                                </a:moveTo>
                                <a:lnTo>
                                  <a:pt x="118" y="803"/>
                                </a:lnTo>
                                <a:lnTo>
                                  <a:pt x="1525" y="92"/>
                                </a:lnTo>
                                <a:lnTo>
                                  <a:pt x="1412" y="0"/>
                                </a:lnTo>
                                <a:lnTo>
                                  <a:pt x="0" y="71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 name="Group 151">
                          <a:extLst>
                            <a:ext uri="{FF2B5EF4-FFF2-40B4-BE49-F238E27FC236}">
                              <a16:creationId xmlns:a16="http://schemas.microsoft.com/office/drawing/2014/main" id="{BCCF1A5A-8584-4A99-AE73-C5FB7210C567}"/>
                            </a:ext>
                          </a:extLst>
                        </p:cNvPr>
                        <p:cNvGrpSpPr>
                          <a:grpSpLocks/>
                        </p:cNvGrpSpPr>
                        <p:nvPr/>
                      </p:nvGrpSpPr>
                      <p:grpSpPr bwMode="auto">
                        <a:xfrm>
                          <a:off x="2668" y="2486"/>
                          <a:ext cx="379" cy="548"/>
                          <a:chOff x="2668" y="2486"/>
                          <a:chExt cx="379" cy="548"/>
                        </a:xfrm>
                      </p:grpSpPr>
                      <p:sp>
                        <p:nvSpPr>
                          <p:cNvPr id="144" name="Freeform 152">
                            <a:extLst>
                              <a:ext uri="{FF2B5EF4-FFF2-40B4-BE49-F238E27FC236}">
                                <a16:creationId xmlns:a16="http://schemas.microsoft.com/office/drawing/2014/main" id="{D0729460-295B-4B91-A7EC-CC127B152F76}"/>
                              </a:ext>
                            </a:extLst>
                          </p:cNvPr>
                          <p:cNvSpPr>
                            <a:spLocks/>
                          </p:cNvSpPr>
                          <p:nvPr/>
                        </p:nvSpPr>
                        <p:spPr bwMode="auto">
                          <a:xfrm>
                            <a:off x="2697" y="2517"/>
                            <a:ext cx="350" cy="517"/>
                          </a:xfrm>
                          <a:custGeom>
                            <a:avLst/>
                            <a:gdLst>
                              <a:gd name="T0" fmla="*/ 0 w 1402"/>
                              <a:gd name="T1" fmla="*/ 0 h 1552"/>
                              <a:gd name="T2" fmla="*/ 0 w 1402"/>
                              <a:gd name="T3" fmla="*/ 0 h 1552"/>
                              <a:gd name="T4" fmla="*/ 0 w 1402"/>
                              <a:gd name="T5" fmla="*/ 0 h 1552"/>
                              <a:gd name="T6" fmla="*/ 0 w 1402"/>
                              <a:gd name="T7" fmla="*/ 0 h 1552"/>
                              <a:gd name="T8" fmla="*/ 0 w 1402"/>
                              <a:gd name="T9" fmla="*/ 0 h 1552"/>
                              <a:gd name="T10" fmla="*/ 0 60000 65536"/>
                              <a:gd name="T11" fmla="*/ 0 60000 65536"/>
                              <a:gd name="T12" fmla="*/ 0 60000 65536"/>
                              <a:gd name="T13" fmla="*/ 0 60000 65536"/>
                              <a:gd name="T14" fmla="*/ 0 60000 65536"/>
                              <a:gd name="T15" fmla="*/ 0 w 1402"/>
                              <a:gd name="T16" fmla="*/ 0 h 1552"/>
                              <a:gd name="T17" fmla="*/ 1402 w 1402"/>
                              <a:gd name="T18" fmla="*/ 1552 h 1552"/>
                            </a:gdLst>
                            <a:ahLst/>
                            <a:cxnLst>
                              <a:cxn ang="T10">
                                <a:pos x="T0" y="T1"/>
                              </a:cxn>
                              <a:cxn ang="T11">
                                <a:pos x="T2" y="T3"/>
                              </a:cxn>
                              <a:cxn ang="T12">
                                <a:pos x="T4" y="T5"/>
                              </a:cxn>
                              <a:cxn ang="T13">
                                <a:pos x="T6" y="T7"/>
                              </a:cxn>
                              <a:cxn ang="T14">
                                <a:pos x="T8" y="T9"/>
                              </a:cxn>
                            </a:cxnLst>
                            <a:rect l="T15" t="T16" r="T17" b="T18"/>
                            <a:pathLst>
                              <a:path w="1402" h="1552">
                                <a:moveTo>
                                  <a:pt x="0" y="1552"/>
                                </a:moveTo>
                                <a:lnTo>
                                  <a:pt x="0" y="706"/>
                                </a:lnTo>
                                <a:lnTo>
                                  <a:pt x="1402" y="0"/>
                                </a:lnTo>
                                <a:lnTo>
                                  <a:pt x="1398" y="792"/>
                                </a:lnTo>
                                <a:lnTo>
                                  <a:pt x="0" y="1552"/>
                                </a:lnTo>
                                <a:close/>
                              </a:path>
                            </a:pathLst>
                          </a:custGeom>
                          <a:solidFill>
                            <a:srgbClr val="404040"/>
                          </a:solidFill>
                          <a:ln w="3175">
                            <a:solidFill>
                              <a:srgbClr val="C0C0C0"/>
                            </a:solidFill>
                            <a:prstDash val="solid"/>
                            <a:round/>
                            <a:headEnd/>
                            <a:tailEnd/>
                          </a:ln>
                        </p:spPr>
                        <p:txBody>
                          <a:bodyPr/>
                          <a:lstStyle/>
                          <a:p>
                            <a:endParaRPr lang="zh-CN" altLang="en-US"/>
                          </a:p>
                        </p:txBody>
                      </p:sp>
                      <p:sp>
                        <p:nvSpPr>
                          <p:cNvPr id="145" name="Freeform 153">
                            <a:extLst>
                              <a:ext uri="{FF2B5EF4-FFF2-40B4-BE49-F238E27FC236}">
                                <a16:creationId xmlns:a16="http://schemas.microsoft.com/office/drawing/2014/main" id="{8D740438-FD49-4EBB-A6EA-04E1D60C9463}"/>
                              </a:ext>
                            </a:extLst>
                          </p:cNvPr>
                          <p:cNvSpPr>
                            <a:spLocks/>
                          </p:cNvSpPr>
                          <p:nvPr/>
                        </p:nvSpPr>
                        <p:spPr bwMode="auto">
                          <a:xfrm>
                            <a:off x="2668" y="2723"/>
                            <a:ext cx="29" cy="311"/>
                          </a:xfrm>
                          <a:custGeom>
                            <a:avLst/>
                            <a:gdLst>
                              <a:gd name="T0" fmla="*/ 0 w 117"/>
                              <a:gd name="T1" fmla="*/ 0 h 933"/>
                              <a:gd name="T2" fmla="*/ 0 w 117"/>
                              <a:gd name="T3" fmla="*/ 0 h 933"/>
                              <a:gd name="T4" fmla="*/ 0 w 117"/>
                              <a:gd name="T5" fmla="*/ 0 h 933"/>
                              <a:gd name="T6" fmla="*/ 0 w 117"/>
                              <a:gd name="T7" fmla="*/ 0 h 933"/>
                              <a:gd name="T8" fmla="*/ 0 w 117"/>
                              <a:gd name="T9" fmla="*/ 0 h 933"/>
                              <a:gd name="T10" fmla="*/ 0 60000 65536"/>
                              <a:gd name="T11" fmla="*/ 0 60000 65536"/>
                              <a:gd name="T12" fmla="*/ 0 60000 65536"/>
                              <a:gd name="T13" fmla="*/ 0 60000 65536"/>
                              <a:gd name="T14" fmla="*/ 0 60000 65536"/>
                              <a:gd name="T15" fmla="*/ 0 w 117"/>
                              <a:gd name="T16" fmla="*/ 0 h 933"/>
                              <a:gd name="T17" fmla="*/ 117 w 117"/>
                              <a:gd name="T18" fmla="*/ 933 h 933"/>
                            </a:gdLst>
                            <a:ahLst/>
                            <a:cxnLst>
                              <a:cxn ang="T10">
                                <a:pos x="T0" y="T1"/>
                              </a:cxn>
                              <a:cxn ang="T11">
                                <a:pos x="T2" y="T3"/>
                              </a:cxn>
                              <a:cxn ang="T12">
                                <a:pos x="T4" y="T5"/>
                              </a:cxn>
                              <a:cxn ang="T13">
                                <a:pos x="T6" y="T7"/>
                              </a:cxn>
                              <a:cxn ang="T14">
                                <a:pos x="T8" y="T9"/>
                              </a:cxn>
                            </a:cxnLst>
                            <a:rect l="T15" t="T16" r="T17" b="T18"/>
                            <a:pathLst>
                              <a:path w="117" h="933">
                                <a:moveTo>
                                  <a:pt x="1" y="0"/>
                                </a:moveTo>
                                <a:lnTo>
                                  <a:pt x="117" y="87"/>
                                </a:lnTo>
                                <a:lnTo>
                                  <a:pt x="117" y="933"/>
                                </a:lnTo>
                                <a:lnTo>
                                  <a:pt x="0" y="844"/>
                                </a:lnTo>
                                <a:lnTo>
                                  <a:pt x="1" y="0"/>
                                </a:lnTo>
                                <a:close/>
                              </a:path>
                            </a:pathLst>
                          </a:custGeom>
                          <a:solidFill>
                            <a:srgbClr val="606060"/>
                          </a:solidFill>
                          <a:ln w="3175">
                            <a:solidFill>
                              <a:srgbClr val="C0C0C0"/>
                            </a:solidFill>
                            <a:prstDash val="solid"/>
                            <a:round/>
                            <a:headEnd/>
                            <a:tailEnd/>
                          </a:ln>
                        </p:spPr>
                        <p:txBody>
                          <a:bodyPr/>
                          <a:lstStyle/>
                          <a:p>
                            <a:endParaRPr lang="zh-CN" altLang="en-US"/>
                          </a:p>
                        </p:txBody>
                      </p:sp>
                      <p:sp>
                        <p:nvSpPr>
                          <p:cNvPr id="146" name="Freeform 154">
                            <a:extLst>
                              <a:ext uri="{FF2B5EF4-FFF2-40B4-BE49-F238E27FC236}">
                                <a16:creationId xmlns:a16="http://schemas.microsoft.com/office/drawing/2014/main" id="{67447086-5C6B-4EEE-B1BA-D7A739815DF0}"/>
                              </a:ext>
                            </a:extLst>
                          </p:cNvPr>
                          <p:cNvSpPr>
                            <a:spLocks/>
                          </p:cNvSpPr>
                          <p:nvPr/>
                        </p:nvSpPr>
                        <p:spPr bwMode="auto">
                          <a:xfrm>
                            <a:off x="2668" y="2486"/>
                            <a:ext cx="379" cy="266"/>
                          </a:xfrm>
                          <a:custGeom>
                            <a:avLst/>
                            <a:gdLst>
                              <a:gd name="T0" fmla="*/ 0 w 1519"/>
                              <a:gd name="T1" fmla="*/ 0 h 800"/>
                              <a:gd name="T2" fmla="*/ 0 w 1519"/>
                              <a:gd name="T3" fmla="*/ 0 h 800"/>
                              <a:gd name="T4" fmla="*/ 0 w 1519"/>
                              <a:gd name="T5" fmla="*/ 0 h 800"/>
                              <a:gd name="T6" fmla="*/ 0 w 1519"/>
                              <a:gd name="T7" fmla="*/ 0 h 800"/>
                              <a:gd name="T8" fmla="*/ 0 w 1519"/>
                              <a:gd name="T9" fmla="*/ 0 h 800"/>
                              <a:gd name="T10" fmla="*/ 0 60000 65536"/>
                              <a:gd name="T11" fmla="*/ 0 60000 65536"/>
                              <a:gd name="T12" fmla="*/ 0 60000 65536"/>
                              <a:gd name="T13" fmla="*/ 0 60000 65536"/>
                              <a:gd name="T14" fmla="*/ 0 60000 65536"/>
                              <a:gd name="T15" fmla="*/ 0 w 1519"/>
                              <a:gd name="T16" fmla="*/ 0 h 800"/>
                              <a:gd name="T17" fmla="*/ 1519 w 1519"/>
                              <a:gd name="T18" fmla="*/ 800 h 800"/>
                            </a:gdLst>
                            <a:ahLst/>
                            <a:cxnLst>
                              <a:cxn ang="T10">
                                <a:pos x="T0" y="T1"/>
                              </a:cxn>
                              <a:cxn ang="T11">
                                <a:pos x="T2" y="T3"/>
                              </a:cxn>
                              <a:cxn ang="T12">
                                <a:pos x="T4" y="T5"/>
                              </a:cxn>
                              <a:cxn ang="T13">
                                <a:pos x="T6" y="T7"/>
                              </a:cxn>
                              <a:cxn ang="T14">
                                <a:pos x="T8" y="T9"/>
                              </a:cxn>
                            </a:cxnLst>
                            <a:rect l="T15" t="T16" r="T17" b="T18"/>
                            <a:pathLst>
                              <a:path w="1519" h="800">
                                <a:moveTo>
                                  <a:pt x="0" y="712"/>
                                </a:moveTo>
                                <a:lnTo>
                                  <a:pt x="117" y="800"/>
                                </a:lnTo>
                                <a:lnTo>
                                  <a:pt x="1519" y="94"/>
                                </a:lnTo>
                                <a:lnTo>
                                  <a:pt x="1402" y="0"/>
                                </a:lnTo>
                                <a:lnTo>
                                  <a:pt x="0" y="712"/>
                                </a:lnTo>
                                <a:close/>
                              </a:path>
                            </a:pathLst>
                          </a:custGeom>
                          <a:solidFill>
                            <a:srgbClr val="A0A0A0"/>
                          </a:solidFill>
                          <a:ln w="3175">
                            <a:solidFill>
                              <a:srgbClr val="C0C0C0"/>
                            </a:solidFill>
                            <a:prstDash val="solid"/>
                            <a:round/>
                            <a:headEnd/>
                            <a:tailEnd/>
                          </a:ln>
                        </p:spPr>
                        <p:txBody>
                          <a:bodyPr/>
                          <a:lstStyle/>
                          <a:p>
                            <a:endParaRPr lang="zh-CN" altLang="en-US"/>
                          </a:p>
                        </p:txBody>
                      </p:sp>
                    </p:grpSp>
                  </p:grpSp>
                  <p:grpSp>
                    <p:nvGrpSpPr>
                      <p:cNvPr id="131" name="Group 155">
                        <a:extLst>
                          <a:ext uri="{FF2B5EF4-FFF2-40B4-BE49-F238E27FC236}">
                            <a16:creationId xmlns:a16="http://schemas.microsoft.com/office/drawing/2014/main" id="{9E546C39-69FF-4727-BCEE-A50BF4CBB3A8}"/>
                          </a:ext>
                        </a:extLst>
                      </p:cNvPr>
                      <p:cNvGrpSpPr>
                        <a:grpSpLocks/>
                      </p:cNvGrpSpPr>
                      <p:nvPr/>
                    </p:nvGrpSpPr>
                    <p:grpSpPr bwMode="auto">
                      <a:xfrm>
                        <a:off x="2826" y="2665"/>
                        <a:ext cx="115" cy="214"/>
                        <a:chOff x="2826" y="2665"/>
                        <a:chExt cx="115" cy="214"/>
                      </a:xfrm>
                    </p:grpSpPr>
                    <p:grpSp>
                      <p:nvGrpSpPr>
                        <p:cNvPr id="132" name="Group 156">
                          <a:extLst>
                            <a:ext uri="{FF2B5EF4-FFF2-40B4-BE49-F238E27FC236}">
                              <a16:creationId xmlns:a16="http://schemas.microsoft.com/office/drawing/2014/main" id="{C1BF9054-BD48-4050-BA06-84564BC4DBA8}"/>
                            </a:ext>
                          </a:extLst>
                        </p:cNvPr>
                        <p:cNvGrpSpPr>
                          <a:grpSpLocks/>
                        </p:cNvGrpSpPr>
                        <p:nvPr/>
                      </p:nvGrpSpPr>
                      <p:grpSpPr bwMode="auto">
                        <a:xfrm>
                          <a:off x="2826" y="2665"/>
                          <a:ext cx="115" cy="214"/>
                          <a:chOff x="2826" y="2665"/>
                          <a:chExt cx="115" cy="214"/>
                        </a:xfrm>
                      </p:grpSpPr>
                      <p:sp>
                        <p:nvSpPr>
                          <p:cNvPr id="134" name="Oval 157">
                            <a:extLst>
                              <a:ext uri="{FF2B5EF4-FFF2-40B4-BE49-F238E27FC236}">
                                <a16:creationId xmlns:a16="http://schemas.microsoft.com/office/drawing/2014/main" id="{1DBC418E-A70C-47F1-8DC6-938F34FEE3A5}"/>
                              </a:ext>
                            </a:extLst>
                          </p:cNvPr>
                          <p:cNvSpPr>
                            <a:spLocks noChangeArrowheads="1"/>
                          </p:cNvSpPr>
                          <p:nvPr/>
                        </p:nvSpPr>
                        <p:spPr bwMode="auto">
                          <a:xfrm>
                            <a:off x="2826" y="2665"/>
                            <a:ext cx="110" cy="208"/>
                          </a:xfrm>
                          <a:prstGeom prst="ellipse">
                            <a:avLst/>
                          </a:prstGeom>
                          <a:solidFill>
                            <a:srgbClr val="000000"/>
                          </a:solidFill>
                          <a:ln w="317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sp>
                        <p:nvSpPr>
                          <p:cNvPr id="135" name="Oval 158">
                            <a:extLst>
                              <a:ext uri="{FF2B5EF4-FFF2-40B4-BE49-F238E27FC236}">
                                <a16:creationId xmlns:a16="http://schemas.microsoft.com/office/drawing/2014/main" id="{20ECC066-301A-4DBE-B96D-E69D0516FB0C}"/>
                              </a:ext>
                            </a:extLst>
                          </p:cNvPr>
                          <p:cNvSpPr>
                            <a:spLocks noChangeArrowheads="1"/>
                          </p:cNvSpPr>
                          <p:nvPr/>
                        </p:nvSpPr>
                        <p:spPr bwMode="auto">
                          <a:xfrm>
                            <a:off x="2831" y="2672"/>
                            <a:ext cx="110" cy="207"/>
                          </a:xfrm>
                          <a:prstGeom prst="ellipse">
                            <a:avLst/>
                          </a:prstGeom>
                          <a:solidFill>
                            <a:srgbClr val="606060"/>
                          </a:solidFill>
                          <a:ln w="317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a:ea typeface="华文行楷" panose="02010800040101010101" pitchFamily="2" charset="-122"/>
                            </a:endParaRPr>
                          </a:p>
                        </p:txBody>
                      </p:sp>
                    </p:grpSp>
                    <p:sp>
                      <p:nvSpPr>
                        <p:cNvPr id="133" name="Freeform 159">
                          <a:extLst>
                            <a:ext uri="{FF2B5EF4-FFF2-40B4-BE49-F238E27FC236}">
                              <a16:creationId xmlns:a16="http://schemas.microsoft.com/office/drawing/2014/main" id="{CBD4A27C-67AD-462B-908F-128906D2C67B}"/>
                            </a:ext>
                          </a:extLst>
                        </p:cNvPr>
                        <p:cNvSpPr>
                          <a:spLocks/>
                        </p:cNvSpPr>
                        <p:nvPr/>
                      </p:nvSpPr>
                      <p:spPr bwMode="auto">
                        <a:xfrm>
                          <a:off x="2875" y="2714"/>
                          <a:ext cx="15" cy="115"/>
                        </a:xfrm>
                        <a:custGeom>
                          <a:avLst/>
                          <a:gdLst>
                            <a:gd name="T0" fmla="*/ 0 w 59"/>
                            <a:gd name="T1" fmla="*/ 0 h 344"/>
                            <a:gd name="T2" fmla="*/ 0 w 59"/>
                            <a:gd name="T3" fmla="*/ 0 h 344"/>
                            <a:gd name="T4" fmla="*/ 0 w 59"/>
                            <a:gd name="T5" fmla="*/ 0 h 344"/>
                            <a:gd name="T6" fmla="*/ 0 w 59"/>
                            <a:gd name="T7" fmla="*/ 0 h 344"/>
                            <a:gd name="T8" fmla="*/ 0 w 59"/>
                            <a:gd name="T9" fmla="*/ 0 h 344"/>
                            <a:gd name="T10" fmla="*/ 0 60000 65536"/>
                            <a:gd name="T11" fmla="*/ 0 60000 65536"/>
                            <a:gd name="T12" fmla="*/ 0 60000 65536"/>
                            <a:gd name="T13" fmla="*/ 0 60000 65536"/>
                            <a:gd name="T14" fmla="*/ 0 60000 65536"/>
                            <a:gd name="T15" fmla="*/ 0 w 59"/>
                            <a:gd name="T16" fmla="*/ 0 h 344"/>
                            <a:gd name="T17" fmla="*/ 59 w 59"/>
                            <a:gd name="T18" fmla="*/ 344 h 344"/>
                          </a:gdLst>
                          <a:ahLst/>
                          <a:cxnLst>
                            <a:cxn ang="T10">
                              <a:pos x="T0" y="T1"/>
                            </a:cxn>
                            <a:cxn ang="T11">
                              <a:pos x="T2" y="T3"/>
                            </a:cxn>
                            <a:cxn ang="T12">
                              <a:pos x="T4" y="T5"/>
                            </a:cxn>
                            <a:cxn ang="T13">
                              <a:pos x="T6" y="T7"/>
                            </a:cxn>
                            <a:cxn ang="T14">
                              <a:pos x="T8" y="T9"/>
                            </a:cxn>
                          </a:cxnLst>
                          <a:rect l="T15" t="T16" r="T17" b="T18"/>
                          <a:pathLst>
                            <a:path w="59" h="344">
                              <a:moveTo>
                                <a:pt x="0" y="23"/>
                              </a:moveTo>
                              <a:lnTo>
                                <a:pt x="59" y="0"/>
                              </a:lnTo>
                              <a:lnTo>
                                <a:pt x="59" y="322"/>
                              </a:lnTo>
                              <a:lnTo>
                                <a:pt x="0" y="344"/>
                              </a:lnTo>
                              <a:lnTo>
                                <a:pt x="0" y="23"/>
                              </a:lnTo>
                              <a:close/>
                            </a:path>
                          </a:pathLst>
                        </a:custGeom>
                        <a:solidFill>
                          <a:srgbClr val="404040"/>
                        </a:solidFill>
                        <a:ln w="3175">
                          <a:solidFill>
                            <a:srgbClr val="C0C0C0"/>
                          </a:solidFill>
                          <a:prstDash val="solid"/>
                          <a:round/>
                          <a:headEnd/>
                          <a:tailEnd/>
                        </a:ln>
                      </p:spPr>
                      <p:txBody>
                        <a:bodyPr/>
                        <a:lstStyle/>
                        <a:p>
                          <a:endParaRPr lang="zh-CN" altLang="en-US"/>
                        </a:p>
                      </p:txBody>
                    </p:sp>
                  </p:grpSp>
                </p:grpSp>
              </p:grpSp>
              <p:sp>
                <p:nvSpPr>
                  <p:cNvPr id="123" name="Line 166">
                    <a:extLst>
                      <a:ext uri="{FF2B5EF4-FFF2-40B4-BE49-F238E27FC236}">
                        <a16:creationId xmlns:a16="http://schemas.microsoft.com/office/drawing/2014/main" id="{F03AC9EC-BAD1-44C6-898B-DD3B55693B59}"/>
                      </a:ext>
                    </a:extLst>
                  </p:cNvPr>
                  <p:cNvSpPr>
                    <a:spLocks noChangeShapeType="1"/>
                  </p:cNvSpPr>
                  <p:nvPr/>
                </p:nvSpPr>
                <p:spPr bwMode="auto">
                  <a:xfrm flipH="1">
                    <a:off x="1591" y="3103"/>
                    <a:ext cx="413" cy="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sp>
                <p:nvSpPr>
                  <p:cNvPr id="124" name="Text Box 169">
                    <a:extLst>
                      <a:ext uri="{FF2B5EF4-FFF2-40B4-BE49-F238E27FC236}">
                        <a16:creationId xmlns:a16="http://schemas.microsoft.com/office/drawing/2014/main" id="{EC56F2E2-7EE0-423C-A919-01006395D97D}"/>
                      </a:ext>
                    </a:extLst>
                  </p:cNvPr>
                  <p:cNvSpPr txBox="1">
                    <a:spLocks noChangeArrowheads="1"/>
                  </p:cNvSpPr>
                  <p:nvPr/>
                </p:nvSpPr>
                <p:spPr bwMode="auto">
                  <a:xfrm>
                    <a:off x="1091" y="3362"/>
                    <a:ext cx="564" cy="282"/>
                  </a:xfrm>
                  <a:prstGeom prst="rect">
                    <a:avLst/>
                  </a:prstGeom>
                  <a:noFill/>
                  <a:ln>
                    <a:noFill/>
                  </a:ln>
                  <a:effectLst/>
                </p:spPr>
                <p:txBody>
                  <a:bodyPr>
                    <a:spAutoFit/>
                  </a:bodyPr>
                  <a:lstStyle>
                    <a:defPPr>
                      <a:defRPr lang="en-US"/>
                    </a:defPPr>
                    <a:lvl1pPr>
                      <a:defRPr sz="2400">
                        <a:solidFill>
                          <a:schemeClr val="accent6"/>
                        </a:solidFill>
                        <a:effectLst>
                          <a:outerShdw blurRad="38100" dist="38100" dir="2700000" algn="tl">
                            <a:srgbClr val="C0C0C0"/>
                          </a:outerShdw>
                        </a:effectLst>
                        <a:latin typeface="楷体_GB2312" pitchFamily="49" charset="-122"/>
                        <a:ea typeface="楷体_GB2312" pitchFamily="49" charset="-122"/>
                      </a:defRPr>
                    </a:lvl1pPr>
                  </a:lstStyle>
                  <a:p>
                    <a:pPr>
                      <a:defRPr/>
                    </a:pPr>
                    <a:r>
                      <a:rPr lang="zh-CN" altLang="en-US" dirty="0">
                        <a:solidFill>
                          <a:schemeClr val="tx1"/>
                        </a:solidFill>
                      </a:rPr>
                      <a:t>明文</a:t>
                    </a:r>
                  </a:p>
                </p:txBody>
              </p:sp>
              <p:sp>
                <p:nvSpPr>
                  <p:cNvPr id="125" name="Text Box 171">
                    <a:extLst>
                      <a:ext uri="{FF2B5EF4-FFF2-40B4-BE49-F238E27FC236}">
                        <a16:creationId xmlns:a16="http://schemas.microsoft.com/office/drawing/2014/main" id="{AD893C57-255A-47E0-A229-80D39BFD0D56}"/>
                      </a:ext>
                    </a:extLst>
                  </p:cNvPr>
                  <p:cNvSpPr txBox="1">
                    <a:spLocks noChangeArrowheads="1"/>
                  </p:cNvSpPr>
                  <p:nvPr/>
                </p:nvSpPr>
                <p:spPr bwMode="auto">
                  <a:xfrm>
                    <a:off x="1958" y="3251"/>
                    <a:ext cx="755" cy="523"/>
                  </a:xfrm>
                  <a:prstGeom prst="rect">
                    <a:avLst/>
                  </a:prstGeom>
                  <a:noFill/>
                  <a:ln>
                    <a:noFill/>
                  </a:ln>
                  <a:effectLst/>
                </p:spPr>
                <p:txBody>
                  <a:bodyPr>
                    <a:spAutoFit/>
                  </a:bodyPr>
                  <a:lstStyle/>
                  <a:p>
                    <a:pPr algn="ctr">
                      <a:defRPr/>
                    </a:pPr>
                    <a:r>
                      <a:rPr lang="zh-CN" altLang="en-US" sz="2400" dirty="0">
                        <a:effectLst>
                          <a:outerShdw blurRad="38100" dist="38100" dir="2700000" algn="tl">
                            <a:srgbClr val="C0C0C0"/>
                          </a:outerShdw>
                        </a:effectLst>
                        <a:latin typeface="楷体_GB2312" pitchFamily="49" charset="-122"/>
                        <a:ea typeface="楷体_GB2312" pitchFamily="49" charset="-122"/>
                      </a:rPr>
                      <a:t>接收者的私钥</a:t>
                    </a:r>
                    <a:endParaRPr lang="en-US" altLang="zh-CN" sz="2400" dirty="0">
                      <a:effectLst>
                        <a:outerShdw blurRad="38100" dist="38100" dir="2700000" algn="tl">
                          <a:srgbClr val="C0C0C0"/>
                        </a:outerShdw>
                      </a:effectLst>
                      <a:latin typeface="楷体_GB2312" pitchFamily="49" charset="-122"/>
                      <a:ea typeface="楷体_GB2312" pitchFamily="49" charset="-122"/>
                    </a:endParaRPr>
                  </a:p>
                </p:txBody>
              </p:sp>
              <p:sp>
                <p:nvSpPr>
                  <p:cNvPr id="126" name="Text Box 173">
                    <a:extLst>
                      <a:ext uri="{FF2B5EF4-FFF2-40B4-BE49-F238E27FC236}">
                        <a16:creationId xmlns:a16="http://schemas.microsoft.com/office/drawing/2014/main" id="{ADC40B69-D2E1-4853-B9BF-91004AF8079F}"/>
                      </a:ext>
                    </a:extLst>
                  </p:cNvPr>
                  <p:cNvSpPr txBox="1">
                    <a:spLocks noChangeArrowheads="1"/>
                  </p:cNvSpPr>
                  <p:nvPr/>
                </p:nvSpPr>
                <p:spPr bwMode="auto">
                  <a:xfrm>
                    <a:off x="3197" y="3393"/>
                    <a:ext cx="507" cy="289"/>
                  </a:xfrm>
                  <a:prstGeom prst="rect">
                    <a:avLst/>
                  </a:prstGeom>
                  <a:noFill/>
                  <a:ln>
                    <a:noFill/>
                  </a:ln>
                  <a:effectLst/>
                </p:spPr>
                <p:txBody>
                  <a:bodyPr wrap="none">
                    <a:spAutoFit/>
                  </a:bodyPr>
                  <a:lstStyle/>
                  <a:p>
                    <a:pPr>
                      <a:defRPr/>
                    </a:pPr>
                    <a:r>
                      <a:rPr lang="zh-CN" altLang="en-US" sz="2400" dirty="0">
                        <a:effectLst>
                          <a:outerShdw blurRad="38100" dist="38100" dir="2700000" algn="tl">
                            <a:srgbClr val="C0C0C0"/>
                          </a:outerShdw>
                        </a:effectLst>
                        <a:latin typeface="楷体_GB2312" pitchFamily="49" charset="-122"/>
                        <a:ea typeface="楷体_GB2312" pitchFamily="49" charset="-122"/>
                      </a:rPr>
                      <a:t>密文</a:t>
                    </a:r>
                  </a:p>
                </p:txBody>
              </p:sp>
              <p:pic>
                <p:nvPicPr>
                  <p:cNvPr id="127" name="Picture 175">
                    <a:extLst>
                      <a:ext uri="{FF2B5EF4-FFF2-40B4-BE49-F238E27FC236}">
                        <a16:creationId xmlns:a16="http://schemas.microsoft.com/office/drawing/2014/main" id="{98391366-A86A-4485-8066-F5652CA8688E}"/>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2" y="2917"/>
                    <a:ext cx="523"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9" name="Text Box 169">
                  <a:extLst>
                    <a:ext uri="{FF2B5EF4-FFF2-40B4-BE49-F238E27FC236}">
                      <a16:creationId xmlns:a16="http://schemas.microsoft.com/office/drawing/2014/main" id="{01C84EBB-DBA4-47B0-A526-EBFCCEB14C14}"/>
                    </a:ext>
                  </a:extLst>
                </p:cNvPr>
                <p:cNvSpPr txBox="1">
                  <a:spLocks noChangeArrowheads="1"/>
                </p:cNvSpPr>
                <p:nvPr/>
              </p:nvSpPr>
              <p:spPr bwMode="auto">
                <a:xfrm>
                  <a:off x="538643" y="5900074"/>
                  <a:ext cx="1158029" cy="460918"/>
                </a:xfrm>
                <a:prstGeom prst="rect">
                  <a:avLst/>
                </a:prstGeom>
                <a:noFill/>
                <a:ln>
                  <a:noFill/>
                </a:ln>
                <a:effectLst/>
              </p:spPr>
              <p:txBody>
                <a:bodyPr>
                  <a:spAutoFit/>
                </a:bodyPr>
                <a:lstStyle>
                  <a:defPPr>
                    <a:defRPr lang="en-US"/>
                  </a:defPPr>
                  <a:lvl1pPr>
                    <a:defRPr sz="2400">
                      <a:solidFill>
                        <a:schemeClr val="accent6"/>
                      </a:solidFill>
                      <a:effectLst>
                        <a:outerShdw blurRad="38100" dist="38100" dir="2700000" algn="tl">
                          <a:srgbClr val="C0C0C0"/>
                        </a:outerShdw>
                      </a:effectLst>
                      <a:latin typeface="楷体_GB2312" pitchFamily="49" charset="-122"/>
                      <a:ea typeface="楷体_GB2312" pitchFamily="49" charset="-122"/>
                    </a:defRPr>
                  </a:lvl1pPr>
                </a:lstStyle>
                <a:p>
                  <a:pPr>
                    <a:defRPr/>
                  </a:pPr>
                  <a:r>
                    <a:rPr lang="zh-CN" altLang="en-US" dirty="0">
                      <a:solidFill>
                        <a:schemeClr val="tx1"/>
                      </a:solidFill>
                    </a:rPr>
                    <a:t>接收者</a:t>
                  </a:r>
                </a:p>
              </p:txBody>
            </p:sp>
          </p:grpSp>
        </p:grpSp>
        <p:sp>
          <p:nvSpPr>
            <p:cNvPr id="115" name="Line 166">
              <a:extLst>
                <a:ext uri="{FF2B5EF4-FFF2-40B4-BE49-F238E27FC236}">
                  <a16:creationId xmlns:a16="http://schemas.microsoft.com/office/drawing/2014/main" id="{BC9C97DB-8412-4749-BEC7-3B984423EB00}"/>
                </a:ext>
              </a:extLst>
            </p:cNvPr>
            <p:cNvSpPr>
              <a:spLocks noChangeShapeType="1"/>
            </p:cNvSpPr>
            <p:nvPr/>
          </p:nvSpPr>
          <p:spPr bwMode="auto">
            <a:xfrm flipH="1">
              <a:off x="4001843" y="5088517"/>
              <a:ext cx="641630" cy="0"/>
            </a:xfrm>
            <a:prstGeom prst="line">
              <a:avLst/>
            </a:prstGeom>
            <a:noFill/>
            <a:ln w="57150" cap="sq">
              <a:solidFill>
                <a:schemeClr val="tx1"/>
              </a:solidFill>
              <a:round/>
              <a:headEnd/>
              <a:tailEnd type="arrow" w="med" len="med"/>
            </a:ln>
            <a:effectLst>
              <a:outerShdw dist="35921" dir="2700000" algn="ctr" rotWithShape="0">
                <a:srgbClr val="808080"/>
              </a:outerShdw>
            </a:effectLst>
          </p:spPr>
          <p:txBody>
            <a:bodyPr wrap="none" anchor="ctr"/>
            <a:lstStyle/>
            <a:p>
              <a:pPr>
                <a:defRPr/>
              </a:pPr>
              <a:endParaRPr lang="zh-CN" altLang="en-US">
                <a:latin typeface="Arial" charset="0"/>
              </a:endParaRPr>
            </a:p>
          </p:txBody>
        </p:sp>
      </p:grpSp>
      <p:pic>
        <p:nvPicPr>
          <p:cNvPr id="197" name="object 3">
            <a:extLst>
              <a:ext uri="{FF2B5EF4-FFF2-40B4-BE49-F238E27FC236}">
                <a16:creationId xmlns:a16="http://schemas.microsoft.com/office/drawing/2014/main" id="{FBFCAE4B-1605-4A25-AAC9-AFEC01F147FA}"/>
              </a:ext>
            </a:extLst>
          </p:cNvPr>
          <p:cNvPicPr/>
          <p:nvPr/>
        </p:nvPicPr>
        <p:blipFill>
          <a:blip r:embed="rId8" cstate="print"/>
          <a:stretch>
            <a:fillRect/>
          </a:stretch>
        </p:blipFill>
        <p:spPr>
          <a:xfrm>
            <a:off x="8705847" y="3545072"/>
            <a:ext cx="1076325" cy="1295400"/>
          </a:xfrm>
          <a:prstGeom prst="rect">
            <a:avLst/>
          </a:prstGeom>
        </p:spPr>
      </p:pic>
      <p:graphicFrame>
        <p:nvGraphicFramePr>
          <p:cNvPr id="198" name="图示 197">
            <a:extLst>
              <a:ext uri="{FF2B5EF4-FFF2-40B4-BE49-F238E27FC236}">
                <a16:creationId xmlns:a16="http://schemas.microsoft.com/office/drawing/2014/main" id="{388F0119-A6C9-4995-A3C3-48A58691D020}"/>
              </a:ext>
            </a:extLst>
          </p:cNvPr>
          <p:cNvGraphicFramePr/>
          <p:nvPr>
            <p:extLst>
              <p:ext uri="{D42A27DB-BD31-4B8C-83A1-F6EECF244321}">
                <p14:modId xmlns:p14="http://schemas.microsoft.com/office/powerpoint/2010/main" val="3971868554"/>
              </p:ext>
            </p:extLst>
          </p:nvPr>
        </p:nvGraphicFramePr>
        <p:xfrm>
          <a:off x="7557412" y="754046"/>
          <a:ext cx="4253588" cy="187427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wheel(1)">
                                      <p:cBhvr>
                                        <p:cTn id="7" dur="2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DD088-6B07-45D1-BC41-481C922410CD}"/>
              </a:ext>
            </a:extLst>
          </p:cNvPr>
          <p:cNvSpPr>
            <a:spLocks noGrp="1"/>
          </p:cNvSpPr>
          <p:nvPr>
            <p:ph type="title"/>
          </p:nvPr>
        </p:nvSpPr>
        <p:spPr/>
        <p:txBody>
          <a:bodyPr/>
          <a:lstStyle/>
          <a:p>
            <a:r>
              <a:rPr lang="zh-CN" altLang="en-US" spc="-25" dirty="0"/>
              <a:t>公钥密码体制</a:t>
            </a:r>
            <a:endParaRPr lang="zh-CN" altLang="en-US" dirty="0"/>
          </a:p>
        </p:txBody>
      </p:sp>
      <p:sp>
        <p:nvSpPr>
          <p:cNvPr id="3" name="内容占位符 2">
            <a:extLst>
              <a:ext uri="{FF2B5EF4-FFF2-40B4-BE49-F238E27FC236}">
                <a16:creationId xmlns:a16="http://schemas.microsoft.com/office/drawing/2014/main" id="{84BF6CA4-BAEB-48EC-B18C-82E17F41EDB6}"/>
              </a:ext>
            </a:extLst>
          </p:cNvPr>
          <p:cNvSpPr>
            <a:spLocks noGrp="1"/>
          </p:cNvSpPr>
          <p:nvPr>
            <p:ph idx="1"/>
          </p:nvPr>
        </p:nvSpPr>
        <p:spPr>
          <a:xfrm>
            <a:off x="539750" y="3088055"/>
            <a:ext cx="11176000" cy="3373071"/>
          </a:xfrm>
        </p:spPr>
        <p:txBody>
          <a:bodyPr/>
          <a:lstStyle/>
          <a:p>
            <a:r>
              <a:rPr lang="zh-CN" altLang="en-US" dirty="0"/>
              <a:t>每个用户生成一个</a:t>
            </a:r>
            <a:r>
              <a:rPr lang="zh-CN" altLang="en-US" dirty="0">
                <a:solidFill>
                  <a:srgbClr val="7030A0"/>
                </a:solidFill>
              </a:rPr>
              <a:t>密钥对</a:t>
            </a:r>
            <a:r>
              <a:rPr lang="zh-CN" altLang="en-US" dirty="0"/>
              <a:t>：一个公钥</a:t>
            </a:r>
            <a:r>
              <a:rPr lang="en-US" altLang="zh-CN" dirty="0"/>
              <a:t>pk</a:t>
            </a:r>
            <a:r>
              <a:rPr lang="zh-CN" altLang="en-US" dirty="0"/>
              <a:t>和一个对应的私钥</a:t>
            </a:r>
            <a:r>
              <a:rPr lang="en-US" altLang="zh-CN" dirty="0" err="1"/>
              <a:t>sk</a:t>
            </a:r>
            <a:endParaRPr lang="en-US" altLang="zh-CN" dirty="0"/>
          </a:p>
          <a:p>
            <a:r>
              <a:rPr lang="zh-CN" altLang="en-US" dirty="0"/>
              <a:t>公钥将在系统内被公开</a:t>
            </a:r>
          </a:p>
          <a:p>
            <a:r>
              <a:rPr lang="zh-CN" altLang="en-US" dirty="0"/>
              <a:t>私钥由用户本人安全保管</a:t>
            </a:r>
          </a:p>
          <a:p>
            <a:r>
              <a:rPr lang="zh-CN" altLang="en-US" dirty="0"/>
              <a:t>私钥由用户本人使用，而公钥则由系统中其他用户使用</a:t>
            </a:r>
          </a:p>
          <a:p>
            <a:r>
              <a:rPr lang="zh-CN" altLang="en-US" dirty="0"/>
              <a:t>公钥密码体制也被称为： </a:t>
            </a:r>
            <a:r>
              <a:rPr lang="zh-CN" altLang="en-US" dirty="0">
                <a:solidFill>
                  <a:srgbClr val="0070C0"/>
                </a:solidFill>
              </a:rPr>
              <a:t>非对称密码体制</a:t>
            </a:r>
            <a:endParaRPr lang="en-US" altLang="zh-CN" dirty="0">
              <a:solidFill>
                <a:srgbClr val="0070C0"/>
              </a:solidFill>
            </a:endParaRPr>
          </a:p>
          <a:p>
            <a:pPr>
              <a:spcBef>
                <a:spcPct val="0"/>
              </a:spcBef>
            </a:pPr>
            <a:r>
              <a:rPr lang="zh-CN" altLang="en-US" sz="2800" dirty="0">
                <a:latin typeface="Times New Roman" panose="02020603050405020304" pitchFamily="18" charset="0"/>
                <a:ea typeface="宋体" panose="02010600030101010101" pitchFamily="2" charset="-122"/>
              </a:rPr>
              <a:t>算法有以下</a:t>
            </a:r>
            <a:r>
              <a:rPr lang="zh-CN" altLang="en-US" sz="2800" b="1" dirty="0">
                <a:latin typeface="Times New Roman" panose="02020603050405020304" pitchFamily="18" charset="0"/>
                <a:ea typeface="宋体" panose="02010600030101010101" pitchFamily="2" charset="-122"/>
              </a:rPr>
              <a:t>重要特性</a:t>
            </a:r>
            <a:r>
              <a:rPr lang="zh-CN" altLang="en-US"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a:spcBef>
                <a:spcPct val="0"/>
              </a:spcBef>
              <a:buFontTx/>
              <a:buNone/>
            </a:pPr>
            <a:r>
              <a:rPr lang="en-US" altLang="zh-CN" sz="2800" dirty="0">
                <a:latin typeface="Times New Roman" panose="02020603050405020304" pitchFamily="18" charset="0"/>
                <a:ea typeface="宋体" panose="02010600030101010101" pitchFamily="2" charset="-122"/>
              </a:rPr>
              <a:t>    </a:t>
            </a:r>
            <a:r>
              <a:rPr lang="zh-CN" altLang="en-US" sz="2800" dirty="0">
                <a:solidFill>
                  <a:srgbClr val="00B0F0"/>
                </a:solidFill>
                <a:latin typeface="Times New Roman" panose="02020603050405020304" pitchFamily="18" charset="0"/>
                <a:ea typeface="宋体" panose="02010600030101010101" pitchFamily="2" charset="-122"/>
              </a:rPr>
              <a:t>已知密码算法和加密密钥，求解密密钥在计算上是不可行的</a:t>
            </a:r>
            <a:r>
              <a:rPr lang="zh-CN" altLang="en-US" sz="2800" dirty="0">
                <a:latin typeface="Times New Roman" panose="02020603050405020304" pitchFamily="18" charset="0"/>
                <a:ea typeface="宋体" panose="02010600030101010101" pitchFamily="2" charset="-122"/>
              </a:rPr>
              <a:t>。</a:t>
            </a:r>
          </a:p>
          <a:p>
            <a:endParaRPr lang="zh-CN" altLang="en-US" dirty="0">
              <a:solidFill>
                <a:srgbClr val="0070C0"/>
              </a:solidFill>
            </a:endParaRPr>
          </a:p>
        </p:txBody>
      </p:sp>
      <p:sp>
        <p:nvSpPr>
          <p:cNvPr id="4" name="日期占位符 3">
            <a:extLst>
              <a:ext uri="{FF2B5EF4-FFF2-40B4-BE49-F238E27FC236}">
                <a16:creationId xmlns:a16="http://schemas.microsoft.com/office/drawing/2014/main" id="{05BF9484-74B7-4DBF-83B4-05615544F077}"/>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F54AAAE2-A039-40CA-BB4C-55C6128F4E0A}"/>
              </a:ext>
            </a:extLst>
          </p:cNvPr>
          <p:cNvSpPr>
            <a:spLocks noGrp="1"/>
          </p:cNvSpPr>
          <p:nvPr>
            <p:ph type="sldNum" sz="quarter" idx="11"/>
          </p:nvPr>
        </p:nvSpPr>
        <p:spPr/>
        <p:txBody>
          <a:bodyPr/>
          <a:lstStyle/>
          <a:p>
            <a:fld id="{6D29F655-9AA2-4BC9-AAF1-1C184E14E187}" type="slidenum">
              <a:rPr lang="en-US" altLang="zh-CN" smtClean="0"/>
              <a:pPr/>
              <a:t>8</a:t>
            </a:fld>
            <a:endParaRPr lang="en-US" altLang="zh-CN"/>
          </a:p>
        </p:txBody>
      </p:sp>
      <p:sp>
        <p:nvSpPr>
          <p:cNvPr id="6" name="Rectangle 4">
            <a:extLst>
              <a:ext uri="{FF2B5EF4-FFF2-40B4-BE49-F238E27FC236}">
                <a16:creationId xmlns:a16="http://schemas.microsoft.com/office/drawing/2014/main" id="{06C029A3-B7F0-4A21-84A6-2FF67F290433}"/>
              </a:ext>
            </a:extLst>
          </p:cNvPr>
          <p:cNvSpPr>
            <a:spLocks noChangeArrowheads="1"/>
          </p:cNvSpPr>
          <p:nvPr/>
        </p:nvSpPr>
        <p:spPr bwMode="auto">
          <a:xfrm>
            <a:off x="4303712" y="1981200"/>
            <a:ext cx="1143000" cy="838200"/>
          </a:xfrm>
          <a:prstGeom prst="rect">
            <a:avLst/>
          </a:prstGeom>
          <a:solidFill>
            <a:schemeClr val="tx2">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7" name="Rectangle 5">
            <a:extLst>
              <a:ext uri="{FF2B5EF4-FFF2-40B4-BE49-F238E27FC236}">
                <a16:creationId xmlns:a16="http://schemas.microsoft.com/office/drawing/2014/main" id="{8EB4D810-A0B4-4C41-BE08-E1D94C7C3157}"/>
              </a:ext>
            </a:extLst>
          </p:cNvPr>
          <p:cNvSpPr>
            <a:spLocks noChangeArrowheads="1"/>
          </p:cNvSpPr>
          <p:nvPr/>
        </p:nvSpPr>
        <p:spPr bwMode="auto">
          <a:xfrm>
            <a:off x="8001000" y="1981200"/>
            <a:ext cx="1219200" cy="914400"/>
          </a:xfrm>
          <a:prstGeom prst="rect">
            <a:avLst/>
          </a:prstGeom>
          <a:solidFill>
            <a:schemeClr val="tx2">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sp>
        <p:nvSpPr>
          <p:cNvPr id="8" name="Rectangle 6">
            <a:extLst>
              <a:ext uri="{FF2B5EF4-FFF2-40B4-BE49-F238E27FC236}">
                <a16:creationId xmlns:a16="http://schemas.microsoft.com/office/drawing/2014/main" id="{80312619-C7CE-4C36-942A-2E7732A198E5}"/>
              </a:ext>
            </a:extLst>
          </p:cNvPr>
          <p:cNvSpPr>
            <a:spLocks noChangeArrowheads="1"/>
          </p:cNvSpPr>
          <p:nvPr/>
        </p:nvSpPr>
        <p:spPr bwMode="auto">
          <a:xfrm>
            <a:off x="2703512" y="2068513"/>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明文</a:t>
            </a:r>
          </a:p>
        </p:txBody>
      </p:sp>
      <p:sp>
        <p:nvSpPr>
          <p:cNvPr id="9" name="Rectangle 7">
            <a:extLst>
              <a:ext uri="{FF2B5EF4-FFF2-40B4-BE49-F238E27FC236}">
                <a16:creationId xmlns:a16="http://schemas.microsoft.com/office/drawing/2014/main" id="{5FB6D4D5-8495-49B3-B79D-197C0EA9B3BB}"/>
              </a:ext>
            </a:extLst>
          </p:cNvPr>
          <p:cNvSpPr>
            <a:spLocks noChangeArrowheads="1"/>
          </p:cNvSpPr>
          <p:nvPr/>
        </p:nvSpPr>
        <p:spPr bwMode="auto">
          <a:xfrm>
            <a:off x="8113712" y="6858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solidFill>
                  <a:schemeClr val="accent1"/>
                </a:solidFill>
              </a:rPr>
              <a:t>私钥</a:t>
            </a:r>
            <a:r>
              <a:rPr lang="en-US" altLang="zh-CN" sz="2400" b="0">
                <a:solidFill>
                  <a:schemeClr val="accent1"/>
                </a:solidFill>
              </a:rPr>
              <a:t>d</a:t>
            </a:r>
          </a:p>
        </p:txBody>
      </p:sp>
      <p:sp>
        <p:nvSpPr>
          <p:cNvPr id="10" name="Rectangle 8">
            <a:extLst>
              <a:ext uri="{FF2B5EF4-FFF2-40B4-BE49-F238E27FC236}">
                <a16:creationId xmlns:a16="http://schemas.microsoft.com/office/drawing/2014/main" id="{EFC28968-E9A9-4488-AA74-ADA892A80494}"/>
              </a:ext>
            </a:extLst>
          </p:cNvPr>
          <p:cNvSpPr>
            <a:spLocks noChangeArrowheads="1"/>
          </p:cNvSpPr>
          <p:nvPr/>
        </p:nvSpPr>
        <p:spPr bwMode="auto">
          <a:xfrm>
            <a:off x="4532312" y="701675"/>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solidFill>
                  <a:schemeClr val="folHlink"/>
                </a:solidFill>
              </a:rPr>
              <a:t>公钥</a:t>
            </a:r>
            <a:r>
              <a:rPr lang="en-US" altLang="zh-CN" sz="2400" b="0">
                <a:solidFill>
                  <a:schemeClr val="folHlink"/>
                </a:solidFill>
              </a:rPr>
              <a:t>e</a:t>
            </a:r>
          </a:p>
        </p:txBody>
      </p:sp>
      <p:sp>
        <p:nvSpPr>
          <p:cNvPr id="11" name="Rectangle 9">
            <a:extLst>
              <a:ext uri="{FF2B5EF4-FFF2-40B4-BE49-F238E27FC236}">
                <a16:creationId xmlns:a16="http://schemas.microsoft.com/office/drawing/2014/main" id="{E3779436-FE1C-4687-AF01-4040653C7E7C}"/>
              </a:ext>
            </a:extLst>
          </p:cNvPr>
          <p:cNvSpPr>
            <a:spLocks noChangeArrowheads="1"/>
          </p:cNvSpPr>
          <p:nvPr/>
        </p:nvSpPr>
        <p:spPr bwMode="auto">
          <a:xfrm>
            <a:off x="10018712" y="2057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400" b="0"/>
              <a:t>明文</a:t>
            </a:r>
          </a:p>
        </p:txBody>
      </p:sp>
      <p:sp>
        <p:nvSpPr>
          <p:cNvPr id="12" name="Rectangle 10">
            <a:extLst>
              <a:ext uri="{FF2B5EF4-FFF2-40B4-BE49-F238E27FC236}">
                <a16:creationId xmlns:a16="http://schemas.microsoft.com/office/drawing/2014/main" id="{AD75B34C-3D9B-4BC4-8527-87B110CCA38B}"/>
              </a:ext>
            </a:extLst>
          </p:cNvPr>
          <p:cNvSpPr>
            <a:spLocks noChangeArrowheads="1"/>
          </p:cNvSpPr>
          <p:nvPr/>
        </p:nvSpPr>
        <p:spPr bwMode="auto">
          <a:xfrm>
            <a:off x="5980112" y="25146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zh-CN" altLang="en-US" sz="2400" b="0"/>
              <a:t>密文</a:t>
            </a:r>
          </a:p>
        </p:txBody>
      </p:sp>
      <p:sp>
        <p:nvSpPr>
          <p:cNvPr id="13" name="Line 11">
            <a:extLst>
              <a:ext uri="{FF2B5EF4-FFF2-40B4-BE49-F238E27FC236}">
                <a16:creationId xmlns:a16="http://schemas.microsoft.com/office/drawing/2014/main" id="{F620E601-56A8-4F46-95AD-1F0561D488A5}"/>
              </a:ext>
            </a:extLst>
          </p:cNvPr>
          <p:cNvSpPr>
            <a:spLocks noChangeShapeType="1"/>
          </p:cNvSpPr>
          <p:nvPr/>
        </p:nvSpPr>
        <p:spPr bwMode="auto">
          <a:xfrm>
            <a:off x="3465512" y="22860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a:extLst>
              <a:ext uri="{FF2B5EF4-FFF2-40B4-BE49-F238E27FC236}">
                <a16:creationId xmlns:a16="http://schemas.microsoft.com/office/drawing/2014/main" id="{20F9AE40-B482-4876-8138-EFDD953D04A5}"/>
              </a:ext>
            </a:extLst>
          </p:cNvPr>
          <p:cNvSpPr>
            <a:spLocks noChangeShapeType="1"/>
          </p:cNvSpPr>
          <p:nvPr/>
        </p:nvSpPr>
        <p:spPr bwMode="auto">
          <a:xfrm>
            <a:off x="9217025" y="22860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a:extLst>
              <a:ext uri="{FF2B5EF4-FFF2-40B4-BE49-F238E27FC236}">
                <a16:creationId xmlns:a16="http://schemas.microsoft.com/office/drawing/2014/main" id="{6E335DE1-E433-4F97-A0C2-06D7FDBAEDED}"/>
              </a:ext>
            </a:extLst>
          </p:cNvPr>
          <p:cNvSpPr>
            <a:spLocks noChangeShapeType="1"/>
          </p:cNvSpPr>
          <p:nvPr/>
        </p:nvSpPr>
        <p:spPr bwMode="auto">
          <a:xfrm>
            <a:off x="4913312" y="11430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a:extLst>
              <a:ext uri="{FF2B5EF4-FFF2-40B4-BE49-F238E27FC236}">
                <a16:creationId xmlns:a16="http://schemas.microsoft.com/office/drawing/2014/main" id="{6F3BFB8D-DEE9-40D5-9F2F-FE26D8E96F08}"/>
              </a:ext>
            </a:extLst>
          </p:cNvPr>
          <p:cNvSpPr>
            <a:spLocks noChangeShapeType="1"/>
          </p:cNvSpPr>
          <p:nvPr/>
        </p:nvSpPr>
        <p:spPr bwMode="auto">
          <a:xfrm>
            <a:off x="8570912" y="11430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15">
            <a:extLst>
              <a:ext uri="{FF2B5EF4-FFF2-40B4-BE49-F238E27FC236}">
                <a16:creationId xmlns:a16="http://schemas.microsoft.com/office/drawing/2014/main" id="{6E6A5181-E291-4650-B037-0F047DCC637F}"/>
              </a:ext>
            </a:extLst>
          </p:cNvPr>
          <p:cNvSpPr>
            <a:spLocks noChangeArrowheads="1"/>
          </p:cNvSpPr>
          <p:nvPr/>
        </p:nvSpPr>
        <p:spPr bwMode="auto">
          <a:xfrm>
            <a:off x="4349750" y="2036764"/>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000" b="0" dirty="0"/>
              <a:t>加密器</a:t>
            </a:r>
          </a:p>
          <a:p>
            <a:pPr eaLnBrk="1" hangingPunct="1">
              <a:spcBef>
                <a:spcPct val="0"/>
              </a:spcBef>
              <a:buClrTx/>
              <a:buFontTx/>
              <a:buNone/>
            </a:pPr>
            <a:r>
              <a:rPr lang="zh-CN" altLang="en-US" sz="2000" b="0" dirty="0"/>
              <a:t>   </a:t>
            </a:r>
            <a:r>
              <a:rPr lang="en-US" altLang="zh-CN" sz="2000" b="0" dirty="0" err="1"/>
              <a:t>Ek</a:t>
            </a:r>
            <a:endParaRPr lang="en-US" altLang="zh-CN" sz="2000" b="0" dirty="0"/>
          </a:p>
        </p:txBody>
      </p:sp>
      <p:sp>
        <p:nvSpPr>
          <p:cNvPr id="18" name="Rectangle 16">
            <a:extLst>
              <a:ext uri="{FF2B5EF4-FFF2-40B4-BE49-F238E27FC236}">
                <a16:creationId xmlns:a16="http://schemas.microsoft.com/office/drawing/2014/main" id="{13D99D15-EB8D-4C43-AB37-74B32F93D581}"/>
              </a:ext>
            </a:extLst>
          </p:cNvPr>
          <p:cNvSpPr>
            <a:spLocks noChangeArrowheads="1"/>
          </p:cNvSpPr>
          <p:nvPr/>
        </p:nvSpPr>
        <p:spPr bwMode="auto">
          <a:xfrm>
            <a:off x="8067675" y="2047876"/>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eaLnBrk="0" hangingPunct="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eaLnBrk="0" hangingPunct="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ClrTx/>
              <a:buFontTx/>
              <a:buNone/>
            </a:pPr>
            <a:r>
              <a:rPr lang="zh-CN" altLang="en-US" sz="2000" b="0"/>
              <a:t>解密器</a:t>
            </a:r>
          </a:p>
          <a:p>
            <a:pPr eaLnBrk="1" hangingPunct="1">
              <a:spcBef>
                <a:spcPct val="0"/>
              </a:spcBef>
              <a:buClrTx/>
              <a:buFontTx/>
              <a:buNone/>
            </a:pPr>
            <a:r>
              <a:rPr lang="zh-CN" altLang="en-US" sz="2000" b="0"/>
              <a:t>  </a:t>
            </a:r>
            <a:r>
              <a:rPr lang="en-US" altLang="zh-CN" sz="2000" b="0"/>
              <a:t>Dk</a:t>
            </a:r>
          </a:p>
        </p:txBody>
      </p:sp>
      <p:sp>
        <p:nvSpPr>
          <p:cNvPr id="19" name="Line 17">
            <a:extLst>
              <a:ext uri="{FF2B5EF4-FFF2-40B4-BE49-F238E27FC236}">
                <a16:creationId xmlns:a16="http://schemas.microsoft.com/office/drawing/2014/main" id="{23514E3F-3DBD-4704-926F-7819027CAFF3}"/>
              </a:ext>
            </a:extLst>
          </p:cNvPr>
          <p:cNvSpPr>
            <a:spLocks noChangeShapeType="1"/>
          </p:cNvSpPr>
          <p:nvPr/>
        </p:nvSpPr>
        <p:spPr bwMode="auto">
          <a:xfrm>
            <a:off x="5446712" y="2286000"/>
            <a:ext cx="381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a:extLst>
              <a:ext uri="{FF2B5EF4-FFF2-40B4-BE49-F238E27FC236}">
                <a16:creationId xmlns:a16="http://schemas.microsoft.com/office/drawing/2014/main" id="{EAA08722-394D-42D6-9644-A5F6979E3D85}"/>
              </a:ext>
            </a:extLst>
          </p:cNvPr>
          <p:cNvSpPr>
            <a:spLocks noChangeShapeType="1"/>
          </p:cNvSpPr>
          <p:nvPr/>
        </p:nvSpPr>
        <p:spPr bwMode="auto">
          <a:xfrm flipV="1">
            <a:off x="7616825" y="2286000"/>
            <a:ext cx="381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a:extLst>
              <a:ext uri="{FF2B5EF4-FFF2-40B4-BE49-F238E27FC236}">
                <a16:creationId xmlns:a16="http://schemas.microsoft.com/office/drawing/2014/main" id="{D026AEA7-7145-4EFF-A6C2-D9FEB066D032}"/>
              </a:ext>
            </a:extLst>
          </p:cNvPr>
          <p:cNvSpPr>
            <a:spLocks noChangeShapeType="1"/>
          </p:cNvSpPr>
          <p:nvPr/>
        </p:nvSpPr>
        <p:spPr bwMode="auto">
          <a:xfrm flipV="1">
            <a:off x="5827712" y="220980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a:extLst>
              <a:ext uri="{FF2B5EF4-FFF2-40B4-BE49-F238E27FC236}">
                <a16:creationId xmlns:a16="http://schemas.microsoft.com/office/drawing/2014/main" id="{6EAD7283-69FA-42E5-B07D-01EA197DF783}"/>
              </a:ext>
            </a:extLst>
          </p:cNvPr>
          <p:cNvSpPr>
            <a:spLocks noChangeShapeType="1"/>
          </p:cNvSpPr>
          <p:nvPr/>
        </p:nvSpPr>
        <p:spPr bwMode="auto">
          <a:xfrm flipV="1">
            <a:off x="6419850" y="220980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a:extLst>
              <a:ext uri="{FF2B5EF4-FFF2-40B4-BE49-F238E27FC236}">
                <a16:creationId xmlns:a16="http://schemas.microsoft.com/office/drawing/2014/main" id="{FFADFB0A-40C6-4AF9-B247-62E472C3ED4E}"/>
              </a:ext>
            </a:extLst>
          </p:cNvPr>
          <p:cNvSpPr>
            <a:spLocks noChangeShapeType="1"/>
          </p:cNvSpPr>
          <p:nvPr/>
        </p:nvSpPr>
        <p:spPr bwMode="auto">
          <a:xfrm flipV="1">
            <a:off x="7032625" y="2211388"/>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a:extLst>
              <a:ext uri="{FF2B5EF4-FFF2-40B4-BE49-F238E27FC236}">
                <a16:creationId xmlns:a16="http://schemas.microsoft.com/office/drawing/2014/main" id="{AAB9F945-D90B-49D6-9CA6-62209FF9EE8C}"/>
              </a:ext>
            </a:extLst>
          </p:cNvPr>
          <p:cNvSpPr>
            <a:spLocks noChangeShapeType="1"/>
          </p:cNvSpPr>
          <p:nvPr/>
        </p:nvSpPr>
        <p:spPr bwMode="auto">
          <a:xfrm>
            <a:off x="6127750" y="22288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a:extLst>
              <a:ext uri="{FF2B5EF4-FFF2-40B4-BE49-F238E27FC236}">
                <a16:creationId xmlns:a16="http://schemas.microsoft.com/office/drawing/2014/main" id="{1B8874C7-9A45-4AF2-AB3E-06C863255552}"/>
              </a:ext>
            </a:extLst>
          </p:cNvPr>
          <p:cNvSpPr>
            <a:spLocks noChangeShapeType="1"/>
          </p:cNvSpPr>
          <p:nvPr/>
        </p:nvSpPr>
        <p:spPr bwMode="auto">
          <a:xfrm>
            <a:off x="6721475" y="22288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a:extLst>
              <a:ext uri="{FF2B5EF4-FFF2-40B4-BE49-F238E27FC236}">
                <a16:creationId xmlns:a16="http://schemas.microsoft.com/office/drawing/2014/main" id="{CF9FBA7B-5CA6-490A-B562-9948C79AC3D5}"/>
              </a:ext>
            </a:extLst>
          </p:cNvPr>
          <p:cNvSpPr>
            <a:spLocks noChangeShapeType="1"/>
          </p:cNvSpPr>
          <p:nvPr/>
        </p:nvSpPr>
        <p:spPr bwMode="auto">
          <a:xfrm>
            <a:off x="7334250" y="222885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05876402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0DC99-4894-4CD1-A79C-500800A13EE1}"/>
              </a:ext>
            </a:extLst>
          </p:cNvPr>
          <p:cNvSpPr>
            <a:spLocks noGrp="1"/>
          </p:cNvSpPr>
          <p:nvPr>
            <p:ph type="title"/>
          </p:nvPr>
        </p:nvSpPr>
        <p:spPr/>
        <p:txBody>
          <a:bodyPr/>
          <a:lstStyle/>
          <a:p>
            <a:r>
              <a:rPr lang="zh-CN" altLang="en-US" dirty="0">
                <a:ea typeface="宋体" panose="02010600030101010101" pitchFamily="2" charset="-122"/>
              </a:rPr>
              <a:t>公钥密码体制</a:t>
            </a:r>
            <a:endParaRPr lang="zh-CN" altLang="en-US" dirty="0"/>
          </a:p>
        </p:txBody>
      </p:sp>
      <p:sp>
        <p:nvSpPr>
          <p:cNvPr id="3" name="内容占位符 2">
            <a:extLst>
              <a:ext uri="{FF2B5EF4-FFF2-40B4-BE49-F238E27FC236}">
                <a16:creationId xmlns:a16="http://schemas.microsoft.com/office/drawing/2014/main" id="{F8F599E0-01F1-4AC7-BFC9-330F953CE66D}"/>
              </a:ext>
            </a:extLst>
          </p:cNvPr>
          <p:cNvSpPr>
            <a:spLocks noGrp="1"/>
          </p:cNvSpPr>
          <p:nvPr>
            <p:ph idx="1"/>
          </p:nvPr>
        </p:nvSpPr>
        <p:spPr>
          <a:xfrm>
            <a:off x="6908800" y="914400"/>
            <a:ext cx="4800600" cy="4469068"/>
          </a:xfrm>
        </p:spPr>
        <p:txBody>
          <a:bodyPr/>
          <a:lstStyle/>
          <a:p>
            <a:r>
              <a:rPr lang="zh-CN" altLang="en-US" sz="2400" dirty="0">
                <a:latin typeface="宋体" panose="02010600030101010101" pitchFamily="2" charset="-122"/>
                <a:ea typeface="宋体" panose="02010600030101010101" pitchFamily="2" charset="-122"/>
              </a:rPr>
              <a:t>为了保证每个人创建出不同的秘钥对，秘钥对的创建算法，需要一个非常大的随机数作为输入，它与对称加密不同，非对称加密同时生成一对秘钥，公钥和私钥。公钥可以发给任何需要它的人，甚至黑客拿到也无所谓。私钥一定要牢牢的在自己手上保管，在所有加密货币中，谁控制了私钥，谁就控制了加密钱包。</a:t>
            </a:r>
          </a:p>
        </p:txBody>
      </p:sp>
      <p:sp>
        <p:nvSpPr>
          <p:cNvPr id="4" name="日期占位符 3">
            <a:extLst>
              <a:ext uri="{FF2B5EF4-FFF2-40B4-BE49-F238E27FC236}">
                <a16:creationId xmlns:a16="http://schemas.microsoft.com/office/drawing/2014/main" id="{8C8687D9-EA97-444E-B379-933471D64037}"/>
              </a:ext>
            </a:extLst>
          </p:cNvPr>
          <p:cNvSpPr>
            <a:spLocks noGrp="1"/>
          </p:cNvSpPr>
          <p:nvPr>
            <p:ph type="dt" sz="half" idx="10"/>
          </p:nvPr>
        </p:nvSpPr>
        <p:spPr/>
        <p:txBody>
          <a:bodyPr/>
          <a:lstStyle/>
          <a:p>
            <a:pPr>
              <a:defRPr/>
            </a:pPr>
            <a:fld id="{C66501A4-0232-46B4-A544-D7F9EAD922BF}" type="datetime1">
              <a:rPr lang="zh-CN" altLang="en-US" smtClean="0"/>
              <a:pPr>
                <a:defRPr/>
              </a:pPr>
              <a:t>2024/4/8</a:t>
            </a:fld>
            <a:endParaRPr lang="en-US" altLang="zh-CN"/>
          </a:p>
        </p:txBody>
      </p:sp>
      <p:sp>
        <p:nvSpPr>
          <p:cNvPr id="5" name="灯片编号占位符 4">
            <a:extLst>
              <a:ext uri="{FF2B5EF4-FFF2-40B4-BE49-F238E27FC236}">
                <a16:creationId xmlns:a16="http://schemas.microsoft.com/office/drawing/2014/main" id="{302EDFA3-73D1-431A-BF03-0B5822D3F315}"/>
              </a:ext>
            </a:extLst>
          </p:cNvPr>
          <p:cNvSpPr>
            <a:spLocks noGrp="1"/>
          </p:cNvSpPr>
          <p:nvPr>
            <p:ph type="sldNum" sz="quarter" idx="11"/>
          </p:nvPr>
        </p:nvSpPr>
        <p:spPr/>
        <p:txBody>
          <a:bodyPr/>
          <a:lstStyle/>
          <a:p>
            <a:fld id="{6D29F655-9AA2-4BC9-AAF1-1C184E14E187}" type="slidenum">
              <a:rPr lang="en-US" altLang="zh-CN" smtClean="0"/>
              <a:pPr/>
              <a:t>9</a:t>
            </a:fld>
            <a:endParaRPr lang="en-US" altLang="zh-CN"/>
          </a:p>
        </p:txBody>
      </p:sp>
      <p:pic>
        <p:nvPicPr>
          <p:cNvPr id="7" name="图片 6">
            <a:extLst>
              <a:ext uri="{FF2B5EF4-FFF2-40B4-BE49-F238E27FC236}">
                <a16:creationId xmlns:a16="http://schemas.microsoft.com/office/drawing/2014/main" id="{F9217A3E-FB60-404B-97B1-7CCA364796CC}"/>
              </a:ext>
            </a:extLst>
          </p:cNvPr>
          <p:cNvPicPr>
            <a:picLocks noChangeAspect="1"/>
          </p:cNvPicPr>
          <p:nvPr/>
        </p:nvPicPr>
        <p:blipFill>
          <a:blip r:embed="rId2"/>
          <a:stretch>
            <a:fillRect/>
          </a:stretch>
        </p:blipFill>
        <p:spPr>
          <a:xfrm>
            <a:off x="914400" y="1266825"/>
            <a:ext cx="5476875" cy="4324350"/>
          </a:xfrm>
          <a:prstGeom prst="rect">
            <a:avLst/>
          </a:prstGeom>
        </p:spPr>
      </p:pic>
    </p:spTree>
    <p:extLst>
      <p:ext uri="{BB962C8B-B14F-4D97-AF65-F5344CB8AC3E}">
        <p14:creationId xmlns:p14="http://schemas.microsoft.com/office/powerpoint/2010/main" val="3608993296"/>
      </p:ext>
    </p:extLst>
  </p:cSld>
  <p:clrMapOvr>
    <a:masterClrMapping/>
  </p:clrMapOvr>
  <p:transition/>
</p:sld>
</file>

<file path=ppt/theme/theme1.xml><?xml version="1.0" encoding="utf-8"?>
<a:theme xmlns:a="http://schemas.openxmlformats.org/drawingml/2006/main" name="F030TGp">
  <a:themeElements>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fontScheme name="F030TGp">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F030TGp 1">
        <a:dk1>
          <a:srgbClr val="000066"/>
        </a:dk1>
        <a:lt1>
          <a:srgbClr val="FFFFFF"/>
        </a:lt1>
        <a:dk2>
          <a:srgbClr val="1EA491"/>
        </a:dk2>
        <a:lt2>
          <a:srgbClr val="B2B2B2"/>
        </a:lt2>
        <a:accent1>
          <a:srgbClr val="A3D5A8"/>
        </a:accent1>
        <a:accent2>
          <a:srgbClr val="99CC00"/>
        </a:accent2>
        <a:accent3>
          <a:srgbClr val="FFFFFF"/>
        </a:accent3>
        <a:accent4>
          <a:srgbClr val="000056"/>
        </a:accent4>
        <a:accent5>
          <a:srgbClr val="CEE7D1"/>
        </a:accent5>
        <a:accent6>
          <a:srgbClr val="8AB900"/>
        </a:accent6>
        <a:hlink>
          <a:srgbClr val="6CAE87"/>
        </a:hlink>
        <a:folHlink>
          <a:srgbClr val="386B21"/>
        </a:folHlink>
      </a:clrScheme>
      <a:clrMap bg1="lt1" tx1="dk1" bg2="lt2" tx2="dk2" accent1="accent1" accent2="accent2" accent3="accent3" accent4="accent4" accent5="accent5" accent6="accent6" hlink="hlink" folHlink="folHlink"/>
    </a:extraClrScheme>
    <a:extraClrScheme>
      <a:clrScheme name="F030TGp 2">
        <a:dk1>
          <a:srgbClr val="000066"/>
        </a:dk1>
        <a:lt1>
          <a:srgbClr val="FFFFFF"/>
        </a:lt1>
        <a:dk2>
          <a:srgbClr val="1074A6"/>
        </a:dk2>
        <a:lt2>
          <a:srgbClr val="B2B2B2"/>
        </a:lt2>
        <a:accent1>
          <a:srgbClr val="96DAF2"/>
        </a:accent1>
        <a:accent2>
          <a:srgbClr val="D98E5B"/>
        </a:accent2>
        <a:accent3>
          <a:srgbClr val="FFFFFF"/>
        </a:accent3>
        <a:accent4>
          <a:srgbClr val="000056"/>
        </a:accent4>
        <a:accent5>
          <a:srgbClr val="C9EAF7"/>
        </a:accent5>
        <a:accent6>
          <a:srgbClr val="C48052"/>
        </a:accent6>
        <a:hlink>
          <a:srgbClr val="6847D3"/>
        </a:hlink>
        <a:folHlink>
          <a:srgbClr val="00CC99"/>
        </a:folHlink>
      </a:clrScheme>
      <a:clrMap bg1="lt1" tx1="dk1" bg2="lt2" tx2="dk2" accent1="accent1" accent2="accent2" accent3="accent3" accent4="accent4" accent5="accent5" accent6="accent6" hlink="hlink" folHlink="folHlink"/>
    </a:extraClrScheme>
    <a:extraClrScheme>
      <a:clrScheme name="F030TGp 3">
        <a:dk1>
          <a:srgbClr val="000066"/>
        </a:dk1>
        <a:lt1>
          <a:srgbClr val="FFFFFF"/>
        </a:lt1>
        <a:dk2>
          <a:srgbClr val="1C74CC"/>
        </a:dk2>
        <a:lt2>
          <a:srgbClr val="B2B2B2"/>
        </a:lt2>
        <a:accent1>
          <a:srgbClr val="A2CCFA"/>
        </a:accent1>
        <a:accent2>
          <a:srgbClr val="E26052"/>
        </a:accent2>
        <a:accent3>
          <a:srgbClr val="FFFFFF"/>
        </a:accent3>
        <a:accent4>
          <a:srgbClr val="000056"/>
        </a:accent4>
        <a:accent5>
          <a:srgbClr val="CEE2FC"/>
        </a:accent5>
        <a:accent6>
          <a:srgbClr val="CD5649"/>
        </a:accent6>
        <a:hlink>
          <a:srgbClr val="3FA3DB"/>
        </a:hlink>
        <a:folHlink>
          <a:srgbClr val="2C98A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008TGp_BizCom_light">
  <a:themeElements>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fontScheme name="008TGp_BizCom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08TGp_BizCom_light 1">
        <a:dk1>
          <a:srgbClr val="666699"/>
        </a:dk1>
        <a:lt1>
          <a:srgbClr val="FFFFFF"/>
        </a:lt1>
        <a:dk2>
          <a:srgbClr val="000000"/>
        </a:dk2>
        <a:lt2>
          <a:srgbClr val="F7F4D5"/>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8TGp_BizCom_light 2">
        <a:dk1>
          <a:srgbClr val="29698D"/>
        </a:dk1>
        <a:lt1>
          <a:srgbClr val="FFFFFF"/>
        </a:lt1>
        <a:dk2>
          <a:srgbClr val="000000"/>
        </a:dk2>
        <a:lt2>
          <a:srgbClr val="D6E1E2"/>
        </a:lt2>
        <a:accent1>
          <a:srgbClr val="458F8F"/>
        </a:accent1>
        <a:accent2>
          <a:srgbClr val="CCCC00"/>
        </a:accent2>
        <a:accent3>
          <a:srgbClr val="FFFFFF"/>
        </a:accent3>
        <a:accent4>
          <a:srgbClr val="215978"/>
        </a:accent4>
        <a:accent5>
          <a:srgbClr val="B0C6C6"/>
        </a:accent5>
        <a:accent6>
          <a:srgbClr val="B9B900"/>
        </a:accent6>
        <a:hlink>
          <a:srgbClr val="33CC33"/>
        </a:hlink>
        <a:folHlink>
          <a:srgbClr val="83A6A7"/>
        </a:folHlink>
      </a:clrScheme>
      <a:clrMap bg1="lt1" tx1="dk1" bg2="lt2" tx2="dk2" accent1="accent1" accent2="accent2" accent3="accent3" accent4="accent4" accent5="accent5" accent6="accent6" hlink="hlink" folHlink="folHlink"/>
    </a:extraClrScheme>
    <a:extraClrScheme>
      <a:clrScheme name="008TGp_BizCom_light 3">
        <a:dk1>
          <a:srgbClr val="1D528D"/>
        </a:dk1>
        <a:lt1>
          <a:srgbClr val="FFFFFF"/>
        </a:lt1>
        <a:dk2>
          <a:srgbClr val="000000"/>
        </a:dk2>
        <a:lt2>
          <a:srgbClr val="DDDDDD"/>
        </a:lt2>
        <a:accent1>
          <a:srgbClr val="3AABDE"/>
        </a:accent1>
        <a:accent2>
          <a:srgbClr val="FF6600"/>
        </a:accent2>
        <a:accent3>
          <a:srgbClr val="FFFFFF"/>
        </a:accent3>
        <a:accent4>
          <a:srgbClr val="174578"/>
        </a:accent4>
        <a:accent5>
          <a:srgbClr val="AED2EC"/>
        </a:accent5>
        <a:accent6>
          <a:srgbClr val="E75C00"/>
        </a:accent6>
        <a:hlink>
          <a:srgbClr val="6666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47tgp_simple_3color_v2">
  <a:themeElements>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fontScheme name="047tgp_simple_3color_v2">
      <a:majorFont>
        <a:latin typeface="Verdana"/>
        <a:ea typeface=""/>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047tgp_simple_3color_v2 1">
        <a:dk1>
          <a:srgbClr val="000000"/>
        </a:dk1>
        <a:lt1>
          <a:srgbClr val="FFFFFF"/>
        </a:lt1>
        <a:dk2>
          <a:srgbClr val="2C648E"/>
        </a:dk2>
        <a:lt2>
          <a:srgbClr val="79D3E5"/>
        </a:lt2>
        <a:accent1>
          <a:srgbClr val="5AB14B"/>
        </a:accent1>
        <a:accent2>
          <a:srgbClr val="2F7ADF"/>
        </a:accent2>
        <a:accent3>
          <a:srgbClr val="ACB8C6"/>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047tgp_simple_3color_v2 2">
        <a:dk1>
          <a:srgbClr val="000000"/>
        </a:dk1>
        <a:lt1>
          <a:srgbClr val="FFFFFF"/>
        </a:lt1>
        <a:dk2>
          <a:srgbClr val="008C89"/>
        </a:dk2>
        <a:lt2>
          <a:srgbClr val="F8C662"/>
        </a:lt2>
        <a:accent1>
          <a:srgbClr val="10C7EC"/>
        </a:accent1>
        <a:accent2>
          <a:srgbClr val="A5DE7E"/>
        </a:accent2>
        <a:accent3>
          <a:srgbClr val="AAC5C4"/>
        </a:accent3>
        <a:accent4>
          <a:srgbClr val="DADADA"/>
        </a:accent4>
        <a:accent5>
          <a:srgbClr val="AAE0F4"/>
        </a:accent5>
        <a:accent6>
          <a:srgbClr val="95C972"/>
        </a:accent6>
        <a:hlink>
          <a:srgbClr val="D5CB81"/>
        </a:hlink>
        <a:folHlink>
          <a:srgbClr val="9C8DF3"/>
        </a:folHlink>
      </a:clrScheme>
      <a:clrMap bg1="dk2" tx1="lt1" bg2="dk1" tx2="lt2" accent1="accent1" accent2="accent2" accent3="accent3" accent4="accent4" accent5="accent5" accent6="accent6" hlink="hlink" folHlink="folHlink"/>
    </a:extraClrScheme>
    <a:extraClrScheme>
      <a:clrScheme name="047tgp_simple_3color_v2 3">
        <a:dk1>
          <a:srgbClr val="000000"/>
        </a:dk1>
        <a:lt1>
          <a:srgbClr val="FFFFFF"/>
        </a:lt1>
        <a:dk2>
          <a:srgbClr val="5C2280"/>
        </a:dk2>
        <a:lt2>
          <a:srgbClr val="EEC5FF"/>
        </a:lt2>
        <a:accent1>
          <a:srgbClr val="5C98E0"/>
        </a:accent1>
        <a:accent2>
          <a:srgbClr val="F1A05D"/>
        </a:accent2>
        <a:accent3>
          <a:srgbClr val="B5ABC0"/>
        </a:accent3>
        <a:accent4>
          <a:srgbClr val="DADADA"/>
        </a:accent4>
        <a:accent5>
          <a:srgbClr val="B5CAED"/>
        </a:accent5>
        <a:accent6>
          <a:srgbClr val="DA9153"/>
        </a:accent6>
        <a:hlink>
          <a:srgbClr val="8F7AEA"/>
        </a:hlink>
        <a:folHlink>
          <a:srgbClr val="26CAA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主题2">
  <a:themeElements>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fontScheme name="300TGp_natural_light">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300TGp_natural_light 1">
        <a:dk1>
          <a:srgbClr val="000000"/>
        </a:dk1>
        <a:lt1>
          <a:srgbClr val="FFFFFF"/>
        </a:lt1>
        <a:dk2>
          <a:srgbClr val="51944E"/>
        </a:dk2>
        <a:lt2>
          <a:srgbClr val="DDDDDD"/>
        </a:lt2>
        <a:accent1>
          <a:srgbClr val="646ADE"/>
        </a:accent1>
        <a:accent2>
          <a:srgbClr val="1BAFC3"/>
        </a:accent2>
        <a:accent3>
          <a:srgbClr val="FFFFFF"/>
        </a:accent3>
        <a:accent4>
          <a:srgbClr val="000000"/>
        </a:accent4>
        <a:accent5>
          <a:srgbClr val="B8B9EC"/>
        </a:accent5>
        <a:accent6>
          <a:srgbClr val="179EB0"/>
        </a:accent6>
        <a:hlink>
          <a:srgbClr val="98BF1D"/>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3">
        <a:dk1>
          <a:srgbClr val="000000"/>
        </a:dk1>
        <a:lt1>
          <a:srgbClr val="FFFFFF"/>
        </a:lt1>
        <a:dk2>
          <a:srgbClr val="1A578E"/>
        </a:dk2>
        <a:lt2>
          <a:srgbClr val="C0C0C0"/>
        </a:lt2>
        <a:accent1>
          <a:srgbClr val="5EB52D"/>
        </a:accent1>
        <a:accent2>
          <a:srgbClr val="F26D00"/>
        </a:accent2>
        <a:accent3>
          <a:srgbClr val="FFFFFF"/>
        </a:accent3>
        <a:accent4>
          <a:srgbClr val="000000"/>
        </a:accent4>
        <a:accent5>
          <a:srgbClr val="B6D7AD"/>
        </a:accent5>
        <a:accent6>
          <a:srgbClr val="DB6200"/>
        </a:accent6>
        <a:hlink>
          <a:srgbClr val="5983D7"/>
        </a:hlink>
        <a:folHlink>
          <a:srgbClr val="AAAD25"/>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F22</Template>
  <TotalTime>4103</TotalTime>
  <Words>3563</Words>
  <Application>Microsoft Office PowerPoint</Application>
  <PresentationFormat>宽屏</PresentationFormat>
  <Paragraphs>495</Paragraphs>
  <Slides>45</Slides>
  <Notes>8</Notes>
  <HiddenSlides>2</HiddenSlides>
  <MMClips>0</MMClips>
  <ScaleCrop>false</ScaleCrop>
  <HeadingPairs>
    <vt:vector size="8" baseType="variant">
      <vt:variant>
        <vt:lpstr>已用的字体</vt:lpstr>
      </vt:variant>
      <vt:variant>
        <vt:i4>15</vt:i4>
      </vt:variant>
      <vt:variant>
        <vt:lpstr>主题</vt:lpstr>
      </vt:variant>
      <vt:variant>
        <vt:i4>4</vt:i4>
      </vt:variant>
      <vt:variant>
        <vt:lpstr>嵌入 OLE 服务器</vt:lpstr>
      </vt:variant>
      <vt:variant>
        <vt:i4>4</vt:i4>
      </vt:variant>
      <vt:variant>
        <vt:lpstr>幻灯片标题</vt:lpstr>
      </vt:variant>
      <vt:variant>
        <vt:i4>45</vt:i4>
      </vt:variant>
    </vt:vector>
  </HeadingPairs>
  <TitlesOfParts>
    <vt:vector size="68" baseType="lpstr">
      <vt:lpstr>-apple-system</vt:lpstr>
      <vt:lpstr>Courier</vt:lpstr>
      <vt:lpstr>Times-Roman</vt:lpstr>
      <vt:lpstr>仿宋</vt:lpstr>
      <vt:lpstr>黑体</vt:lpstr>
      <vt:lpstr>楷体_GB2312</vt:lpstr>
      <vt:lpstr>宋体</vt:lpstr>
      <vt:lpstr>微软雅黑</vt:lpstr>
      <vt:lpstr>Arial</vt:lpstr>
      <vt:lpstr>Cambria Math</vt:lpstr>
      <vt:lpstr>Comic Sans MS</vt:lpstr>
      <vt:lpstr>Garamond</vt:lpstr>
      <vt:lpstr>Times New Roman</vt:lpstr>
      <vt:lpstr>Verdana</vt:lpstr>
      <vt:lpstr>Wingdings</vt:lpstr>
      <vt:lpstr>F030TGp</vt:lpstr>
      <vt:lpstr>008TGp_BizCom_light</vt:lpstr>
      <vt:lpstr>047tgp_simple_3color_v2</vt:lpstr>
      <vt:lpstr>主题2</vt:lpstr>
      <vt:lpstr>Image</vt:lpstr>
      <vt:lpstr>剪辑</vt:lpstr>
      <vt:lpstr>MathType 6.0 Equation</vt:lpstr>
      <vt:lpstr>Clip</vt:lpstr>
      <vt:lpstr>第5章 公钥密码</vt:lpstr>
      <vt:lpstr>本讲内容</vt:lpstr>
      <vt:lpstr>公开信道上的“安全”通信</vt:lpstr>
      <vt:lpstr>对称加密</vt:lpstr>
      <vt:lpstr>密钥管理</vt:lpstr>
      <vt:lpstr>不支持“开放系统”</vt:lpstr>
      <vt:lpstr>公钥密码体制</vt:lpstr>
      <vt:lpstr>公钥密码体制</vt:lpstr>
      <vt:lpstr>公钥密码体制</vt:lpstr>
      <vt:lpstr>公钥密码体制</vt:lpstr>
      <vt:lpstr>公钥密码体制的基本思想</vt:lpstr>
      <vt:lpstr>公钥密码加解密过程</vt:lpstr>
      <vt:lpstr>RSA中间人攻击</vt:lpstr>
      <vt:lpstr>数字签名</vt:lpstr>
      <vt:lpstr>Alice对消息的散列值签名，Bob验证签名</vt:lpstr>
      <vt:lpstr>数字签名</vt:lpstr>
      <vt:lpstr>数字签名</vt:lpstr>
      <vt:lpstr>数字签名</vt:lpstr>
      <vt:lpstr>公钥密码体制</vt:lpstr>
      <vt:lpstr>公钥密码体制的优势</vt:lpstr>
      <vt:lpstr>典型公钥算法</vt:lpstr>
      <vt:lpstr>Diffie-Hellman密钥交换</vt:lpstr>
      <vt:lpstr>Diffie-Hellman</vt:lpstr>
      <vt:lpstr>2.1 举例</vt:lpstr>
      <vt:lpstr>Diffie-Hellman密钥交换</vt:lpstr>
      <vt:lpstr>Diffie-Hellman算法</vt:lpstr>
      <vt:lpstr>Diffie-Hellman中间人的攻击</vt:lpstr>
      <vt:lpstr>包含身份验证的Diffie-Hellman</vt:lpstr>
      <vt:lpstr>3 RSA密码体制</vt:lpstr>
      <vt:lpstr>3.1 RSA算法的密钥</vt:lpstr>
      <vt:lpstr>3.2 RSA算法的加解密</vt:lpstr>
      <vt:lpstr>RSA的实现</vt:lpstr>
      <vt:lpstr>RSA算法中的计算问题</vt:lpstr>
      <vt:lpstr>计算乘幂</vt:lpstr>
      <vt:lpstr>7560mod 561 =1</vt:lpstr>
      <vt:lpstr>3.3 举例</vt:lpstr>
      <vt:lpstr>3.3 举例</vt:lpstr>
      <vt:lpstr>3.4 文本加密</vt:lpstr>
      <vt:lpstr>3.5 文本解密</vt:lpstr>
      <vt:lpstr>RSA算法中的计算问题</vt:lpstr>
      <vt:lpstr>RSA讨论</vt:lpstr>
      <vt:lpstr>RSA算法分析</vt:lpstr>
      <vt:lpstr>RSA缺点</vt:lpstr>
      <vt:lpstr>下次内容</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Sweet Home</dc:creator>
  <cp:lastModifiedBy>杨 家红</cp:lastModifiedBy>
  <cp:revision>89</cp:revision>
  <cp:lastPrinted>1601-01-01T00:00:00Z</cp:lastPrinted>
  <dcterms:created xsi:type="dcterms:W3CDTF">1601-01-01T00:00:00Z</dcterms:created>
  <dcterms:modified xsi:type="dcterms:W3CDTF">2024-04-08T02:56:10Z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